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2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g.resh.edu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metodicheskie-seminary/ms-funkczionalnaya-gramotnos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обеспечение проведения диагностических работ по функциональной грамотности обучающимися 8 и 9 классов общеобразовательных организаций субъектов 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373216"/>
            <a:ext cx="4176464" cy="115212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с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координаторами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и оценке функциональной грамотности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Приморском крае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октября 2023 г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4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 создании мероприятия можно задать день и время ранее реального дня и времени выполнения работы. Например, можно создать мероприятие с датой 23 октября с началом в 10:00, а приступить к выполнению работы учащиеся могут 25 октября в любое время. Доступ для ученика к работе бессрочный.</a:t>
            </a:r>
          </a:p>
        </p:txBody>
      </p:sp>
    </p:spTree>
    <p:extLst>
      <p:ext uri="{BB962C8B-B14F-4D97-AF65-F5344CB8AC3E}">
        <p14:creationId xmlns:p14="http://schemas.microsoft.com/office/powerpoint/2010/main" val="276219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Письма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</a:rPr>
              <a:t>Минпросвещения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России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514350" algn="just">
              <a:spcAft>
                <a:spcPts val="0"/>
              </a:spcAft>
              <a:buAutoNum type="arabicPeriod"/>
              <a:tabLst>
                <a:tab pos="59410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Об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организации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работы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повышению функциональной грамотности обучающихся» от 28.09.2023 г. №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03-1553</a:t>
            </a:r>
          </a:p>
          <a:p>
            <a:pPr marL="857250" indent="-514350" algn="just">
              <a:spcAft>
                <a:spcPts val="0"/>
              </a:spcAft>
              <a:buAutoNum type="arabicPeriod"/>
              <a:tabLst>
                <a:tab pos="59410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«О проведении комплекса мероприятий функциональной грамотности» от 17.10.2023 г. № 03-1665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3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дополнение к письму от 28 сентября 2023 года № 03-1553 «Об организации работы по повышению функциональной грамотности обучающихся»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ежемесячных мероприятий по функциональной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обучающимися 8 и 9 классов общеобразовательных организаций субъектов Российской Федерации трех диагностических работ по функциональной грамотности (https://fg.resh.edu.ru/) в соответствии с графиком проведения диагностических работ (приложение 1);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ежемесячных   методических   семинаров   по   вопросам   оценки и формирования функциональной грамотности в соответствии с графиком, опубликованным на портале «Единое содержание общего образования» (edsoo.ru).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87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/>
              <a:t>График проведения диагностических работ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74924"/>
            <a:ext cx="5449945" cy="576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44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6408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 1.Организовать проведение в общеобразовательных организациях муниципалитета </a:t>
            </a:r>
            <a:r>
              <a:rPr lang="ru-RU" b="1" dirty="0">
                <a:solidFill>
                  <a:srgbClr val="C00000"/>
                </a:solidFill>
              </a:rPr>
              <a:t>диагностических работ для учащихся 8 и 9 классов по математической, читательской и естественнонаучной грамотности </a:t>
            </a:r>
            <a:r>
              <a:rPr lang="ru-RU" dirty="0"/>
              <a:t>(https://fg.resh.edu.ru/) в соответствии с Приложением 2 в сроки:</a:t>
            </a:r>
          </a:p>
          <a:p>
            <a:pPr marL="0" indent="0">
              <a:buNone/>
            </a:pPr>
            <a:r>
              <a:rPr lang="ru-RU" dirty="0"/>
              <a:t>I период - 23-27 октября 2023 года;</a:t>
            </a:r>
          </a:p>
          <a:p>
            <a:pPr marL="0" indent="0">
              <a:buNone/>
            </a:pPr>
            <a:r>
              <a:rPr lang="ru-RU" dirty="0"/>
              <a:t>II период - 23-30 ноября 2023 года;</a:t>
            </a:r>
          </a:p>
          <a:p>
            <a:pPr marL="0" indent="0">
              <a:buNone/>
            </a:pPr>
            <a:r>
              <a:rPr lang="ru-RU" dirty="0"/>
              <a:t>III период - 18-26 декабря 2023 года.</a:t>
            </a:r>
          </a:p>
          <a:p>
            <a:pPr marL="0" indent="0">
              <a:buNone/>
            </a:pPr>
            <a:r>
              <a:rPr lang="ru-RU" dirty="0"/>
              <a:t>           2. Обеспечить участие в указанной процедуре </a:t>
            </a:r>
            <a:r>
              <a:rPr lang="ru-RU" b="1" dirty="0">
                <a:solidFill>
                  <a:srgbClr val="C00000"/>
                </a:solidFill>
              </a:rPr>
              <a:t>100%  обучающихся 8 и 9 классов.</a:t>
            </a:r>
          </a:p>
          <a:p>
            <a:pPr marL="0" indent="0">
              <a:buNone/>
            </a:pPr>
            <a:r>
              <a:rPr lang="ru-RU" dirty="0"/>
              <a:t>            3. Возложить контроль за  вовлечением обучающихся в указанную процедуру на муниципальных координаторов по формированию и оценке функциональной грамотности обучающихся, назначенных в соответствии с приказом Министерства образования Приморского края от 13 сентября 2023 года № 23а-1235 «Об утверждении регионального плана мероприятий, направленного на формирование и оценку функциональной грамотности обучающихся общеобразовательных организаций Приморского края, на 2023/2024 учебный год».</a:t>
            </a:r>
          </a:p>
          <a:p>
            <a:pPr marL="0" indent="0">
              <a:buNone/>
            </a:pPr>
            <a:r>
              <a:rPr lang="ru-RU" dirty="0"/>
              <a:t>           4. Направить </a:t>
            </a:r>
            <a:r>
              <a:rPr lang="ru-RU" b="1" dirty="0">
                <a:solidFill>
                  <a:srgbClr val="C00000"/>
                </a:solidFill>
              </a:rPr>
              <a:t>отчет о количестве учащихся 8 и 9 классов</a:t>
            </a:r>
            <a:r>
              <a:rPr lang="ru-RU" dirty="0"/>
              <a:t>, принявших участие в указанной процедуре  официальным письмом за подписью руководителя муниципального органа  управления образования в сроки:</a:t>
            </a:r>
          </a:p>
          <a:p>
            <a:pPr marL="0" indent="0">
              <a:buNone/>
            </a:pPr>
            <a:r>
              <a:rPr lang="ru-RU" dirty="0"/>
              <a:t>по результатам I периода – не позднее 1 ноября;</a:t>
            </a:r>
          </a:p>
          <a:p>
            <a:pPr marL="0" indent="0">
              <a:buNone/>
            </a:pPr>
            <a:r>
              <a:rPr lang="ru-RU" dirty="0"/>
              <a:t> по результатам II периода – не позднее 4 декабря; </a:t>
            </a:r>
          </a:p>
          <a:p>
            <a:pPr marL="0" indent="0">
              <a:buNone/>
            </a:pPr>
            <a:r>
              <a:rPr lang="ru-RU" dirty="0"/>
              <a:t>по результатам III периода – не позднее 28 декабря согласно форме (Приложение 3). </a:t>
            </a:r>
          </a:p>
        </p:txBody>
      </p:sp>
    </p:spTree>
    <p:extLst>
      <p:ext uri="{BB962C8B-B14F-4D97-AF65-F5344CB8AC3E}">
        <p14:creationId xmlns:p14="http://schemas.microsoft.com/office/powerpoint/2010/main" val="14780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 Участвуют обучающиеся 8 и 9 классов из всех субъектов РФ. </a:t>
            </a:r>
          </a:p>
          <a:p>
            <a:pPr marL="0" indent="0">
              <a:buNone/>
            </a:pPr>
            <a:r>
              <a:rPr lang="ru-RU" dirty="0"/>
              <a:t>2. ОО, которые сейчас участвуют в общероссийском исследовании по модели PISA - могут не участвовать (их всего 200  школ из 43 субъектов РФ).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Для </a:t>
            </a:r>
            <a:r>
              <a:rPr lang="ru-RU" dirty="0"/>
              <a:t>обучающихся 8 и 9 классов предложены одинаковые диагностические работы по читательской и математической грамотности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Варианты диагностических работ по читательской и математической грамотности, которые подлежат выполнению 23-27 октября, доступны для назначения и выполнения на </a:t>
            </a:r>
            <a:r>
              <a:rPr lang="ru-RU" dirty="0">
                <a:hlinkClick r:id="rId2"/>
              </a:rPr>
              <a:t>https://fg.resh.edu.ru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94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Публикация </a:t>
            </a:r>
            <a:r>
              <a:rPr lang="ru-RU" dirty="0"/>
              <a:t>на странице «Функциональная грамотность» </a:t>
            </a:r>
            <a:r>
              <a:rPr lang="ru-RU" dirty="0">
                <a:hlinkClick r:id="rId2"/>
              </a:rPr>
              <a:t>https://edsoo.ru/metodicheskie-seminary/ms-funkczionalnaya-gramotnost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следующих материалов для проведения диагностики по функциональной грамотности обучающихся 8 и 9 классов общеобразовательных организаций субъектов РФ: </a:t>
            </a:r>
          </a:p>
          <a:p>
            <a:r>
              <a:rPr lang="ru-RU" dirty="0"/>
              <a:t>материалы организационного семинара, состоявшегося 20.10.2023 (презентации и видеозапись скачиваются при нажатии на плашку); </a:t>
            </a:r>
          </a:p>
          <a:p>
            <a:r>
              <a:rPr lang="ru-RU" dirty="0" err="1"/>
              <a:t>видеоинструкция</a:t>
            </a:r>
            <a:r>
              <a:rPr lang="ru-RU" dirty="0"/>
              <a:t> по работе в Электронном банке заданий по функциональной грамотности, где проводится диагностика (https://fg.resh.edu.ru/); </a:t>
            </a:r>
          </a:p>
          <a:p>
            <a:r>
              <a:rPr lang="ru-RU" dirty="0"/>
              <a:t>названия вариантов диагностических работ для выполнения 23-27 октября 2023, спецификации этих работ, характеристики заданий и система их оценивания; </a:t>
            </a:r>
          </a:p>
          <a:p>
            <a:r>
              <a:rPr lang="ru-RU" dirty="0"/>
              <a:t>информация о координационном центре по работе с субъектами РФ по вопросам проведения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61420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036496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Предлагаемая диагностика функциональной грамотности</a:t>
            </a:r>
          </a:p>
          <a:p>
            <a:pPr marL="0" indent="0">
              <a:buNone/>
            </a:pPr>
            <a:r>
              <a:rPr lang="ru-RU" dirty="0"/>
              <a:t>- не оценка или контроль уровня </a:t>
            </a:r>
            <a:r>
              <a:rPr lang="ru-RU" dirty="0" err="1"/>
              <a:t>сформированности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функциональной грамотности в образовательной организации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Результаты выполнения работы должны </a:t>
            </a:r>
            <a:r>
              <a:rPr lang="ru-RU" b="1" dirty="0" smtClean="0">
                <a:solidFill>
                  <a:srgbClr val="C00000"/>
                </a:solidFill>
              </a:rPr>
              <a:t>использоваться для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➢ организации работы с учащимися (повышения осознанности </a:t>
            </a:r>
            <a:r>
              <a:rPr lang="ru-RU" dirty="0" smtClean="0"/>
              <a:t>и мотивации </a:t>
            </a:r>
            <a:r>
              <a:rPr lang="ru-RU" dirty="0"/>
              <a:t>к обучению)</a:t>
            </a:r>
          </a:p>
          <a:p>
            <a:pPr marL="0" indent="0">
              <a:buNone/>
            </a:pPr>
            <a:r>
              <a:rPr lang="ru-RU" dirty="0"/>
              <a:t>➢ обсуждения работы педагогического коллектива </a:t>
            </a:r>
            <a:r>
              <a:rPr lang="ru-RU" dirty="0" smtClean="0"/>
              <a:t>образовательной организации по формированию функциональной грамотности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06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Цель: формирование ФГ, ознакомление с заданиями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Возможно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1. Организовать индивидуальное выполнение диагностической работы обучающимися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Обсудить выполнение каждого задания совместно после индивидуальной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4053861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682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Организационно-методическое обеспечение проведения диагностических работ по функциональной грамотности обучающимися 8 и 9 классов общеобразовательных организаций субъектов Российской Федерации</vt:lpstr>
      <vt:lpstr>Письма Минпросвещения России </vt:lpstr>
      <vt:lpstr>Презентация PowerPoint</vt:lpstr>
      <vt:lpstr>График проведения диагностических работ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Цель: формирование ФГ, ознакомление с заданиями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Титарова</dc:creator>
  <cp:lastModifiedBy>Ольга В. Титарова</cp:lastModifiedBy>
  <cp:revision>3</cp:revision>
  <dcterms:created xsi:type="dcterms:W3CDTF">2023-10-23T05:17:11Z</dcterms:created>
  <dcterms:modified xsi:type="dcterms:W3CDTF">2023-10-23T05:52:17Z</dcterms:modified>
</cp:coreProperties>
</file>