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197B0-8E46-4DC6-985F-E8D269619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06C773-ED14-4D0C-AE95-926346492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0DB8B-1235-4135-A914-7260F154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B628D-C930-4935-9E4B-F6135872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3DA42-6780-4714-9895-924085FC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5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82DD9-8CDD-40F1-8A63-EAC421D3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981A03-882D-4C45-98E8-11314B2F1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0EE14C-7206-4AB7-8C51-E3F4E358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54D418-2EDB-44E3-889F-F2EE4187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E39CBB-0FD7-4A33-83F6-2073D7F8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3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0650E0-2BE6-4C0E-BD38-CC1B0AAB6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270999-99F5-4D67-8787-1A1E52C4F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36A5D6-FB5C-49E0-B987-FC5B085E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210747-F13C-4E32-AA59-8499501D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2B676-1F61-4406-9C62-C1BA9D68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FBA07-31C3-46F9-A01D-66BD666D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2DA6E-E507-42D5-B3D2-68FD8465A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AEEA5-A144-4FF2-A993-1E9A601B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1DE53F-495E-451D-8617-65312491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C539A-6C69-4C64-9BE7-CB0BBD42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F10A2-510B-46FC-A888-8C05B988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C2E1B3-C876-4817-87AC-82D0D8C93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C4A22-4E4E-46F9-93B2-33D3D26BF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08492B-B49A-4D65-A56A-83668A8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0A3D5-B63B-4C44-87A4-5B76B9AF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E93F7-961C-4026-9AC6-8A21E463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2D140-22F0-429E-BE24-45A8F0E34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635214-C231-428C-AFFE-A42014D64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C2BE7A-93EE-4DB7-B345-E81715B6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808E7F-DCC7-490F-BF45-C527A47A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F0FE-A65E-46EA-9B10-14DD27B5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F5297-764E-419D-9BB2-54EC760F1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A4A35C-4A8B-4769-9120-A87CE6877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5C29A5-94EE-4CC2-870E-88A2E8AEB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3FC679-BD6C-4506-8F5A-E889D60AD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C8625A-B432-4138-9987-3F228560F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F4B59C-7984-4934-B0E0-B1171274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F41CA2-00AD-4D8D-8DD4-7BA42D24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6A23BD-B204-48B1-896A-DDB8BF40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1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6DB7A-00CD-499D-930A-775D693B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696D7C-0D19-4A82-A018-4DE9160C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65F6CD-00CC-4AC1-8AF0-A3E30D7C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71530B-11E3-4D8A-A2AD-E3B02C53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0A9CB9-6EA9-464A-979A-67DDBBF9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CF4056-3EDB-48BB-B04D-5E6EF404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C178E2-491C-49D4-88D1-D7FE6A40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79935-BDFC-4A81-AC79-698E5D12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381971-4640-4204-B9C2-3E509523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B0682A-4686-4532-AC76-2BD55AEA9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39B837-CA73-4CFE-9EF8-41700D68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835346-5CB9-4EEE-A863-4B37F78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1B7222-84A5-4EF5-9FDE-1764F2B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9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3AD55-EE7D-46BA-AECC-EF33A0BBC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B41D6C-7B59-4D5F-9057-3F8CE902C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0F42B5-E85B-425A-BBAD-17F678DA2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0ADCC-5E1E-49D1-AFFF-D984713D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DAE7C3-2B43-4588-835F-7EE5F9A6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2F1640-C4B1-4BC3-AE55-286040DA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A0D01-21F8-4C13-8E8B-6E876B45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64F935-3EAA-4956-9DF6-15DCCEA38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E94117-A190-45FC-8B6B-D2C2E74DA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A59F-6D5E-4168-99A6-283DFC44CE50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6E04FA-4263-4081-A797-4A5E2468E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48F95-56AF-4DC0-924B-23BB31E6E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597A-6EEF-41C7-A241-09CE7E44B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68F1CD-118A-4843-8D69-46666E3AE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75" y="0"/>
            <a:ext cx="10861049" cy="67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7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7CFA5B-89E7-4217-9B8E-7F234A2B8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09" y="1755453"/>
            <a:ext cx="4982270" cy="25149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EFB8DA-C2D2-4E2F-832A-79E001664DDC}"/>
              </a:ext>
            </a:extLst>
          </p:cNvPr>
          <p:cNvSpPr txBox="1"/>
          <p:nvPr/>
        </p:nvSpPr>
        <p:spPr>
          <a:xfrm>
            <a:off x="1800930" y="4429030"/>
            <a:ext cx="3300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Базовый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5E29D87-6E46-4145-B826-9744B54F8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F67F50A-C4F2-44DC-9D86-BC9A3949A079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1EE1B1E-127F-4242-8B3C-F21A311851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4" y="1755453"/>
            <a:ext cx="5001323" cy="254353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D83DE57-279F-4C6A-805C-3A120996B6AE}"/>
              </a:ext>
            </a:extLst>
          </p:cNvPr>
          <p:cNvSpPr txBox="1"/>
          <p:nvPr/>
        </p:nvSpPr>
        <p:spPr>
          <a:xfrm>
            <a:off x="7195593" y="4429030"/>
            <a:ext cx="3300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Базовый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531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DEFB8DA-C2D2-4E2F-832A-79E001664DDC}"/>
              </a:ext>
            </a:extLst>
          </p:cNvPr>
          <p:cNvSpPr txBox="1"/>
          <p:nvPr/>
        </p:nvSpPr>
        <p:spPr>
          <a:xfrm>
            <a:off x="1623845" y="4344652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Основной уровень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0F22D7-EE04-4767-A0F3-4CF03E379067}"/>
              </a:ext>
            </a:extLst>
          </p:cNvPr>
          <p:cNvSpPr txBox="1"/>
          <p:nvPr/>
        </p:nvSpPr>
        <p:spPr>
          <a:xfrm>
            <a:off x="7105485" y="4361344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Основной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5E29D87-6E46-4145-B826-9744B54F8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F67F50A-C4F2-44DC-9D86-BC9A3949A079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537C87-1B30-4562-8981-0C7D9AE5B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1736400"/>
            <a:ext cx="5020376" cy="256258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831E93A-5795-41CD-AA2C-B8FD75D37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923" y="1769742"/>
            <a:ext cx="5048955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9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B8775A-9EA5-4054-82DE-8D59A600C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1745927"/>
            <a:ext cx="5029902" cy="25530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1628608" y="4384266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Основной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404E41-6047-4924-A4FD-80E27D627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922" y="1755453"/>
            <a:ext cx="5010849" cy="2543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AF1A21-4239-4365-BC57-CB64345B0343}"/>
              </a:ext>
            </a:extLst>
          </p:cNvPr>
          <p:cNvSpPr txBox="1"/>
          <p:nvPr/>
        </p:nvSpPr>
        <p:spPr>
          <a:xfrm>
            <a:off x="7105485" y="4384266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Основной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5743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3885838" y="4322583"/>
            <a:ext cx="352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Основной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B85F802-F03B-4A3A-863B-7FEE9B04D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302" y="1708059"/>
            <a:ext cx="506800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8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1285052" y="4365671"/>
            <a:ext cx="421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Продвинутый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AF1A21-4239-4365-BC57-CB64345B0343}"/>
              </a:ext>
            </a:extLst>
          </p:cNvPr>
          <p:cNvSpPr txBox="1"/>
          <p:nvPr/>
        </p:nvSpPr>
        <p:spPr>
          <a:xfrm>
            <a:off x="6761929" y="4383899"/>
            <a:ext cx="421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Продвинутый уровень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E26C65-C21D-4F1F-9BF1-51B64B3DA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81" y="1646376"/>
            <a:ext cx="5020376" cy="25530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D348B2-E2F8-4262-95F2-7264EBD84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158" y="1648302"/>
            <a:ext cx="5020376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6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1285052" y="4365671"/>
            <a:ext cx="421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Продвинутый уровень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AF1A21-4239-4365-BC57-CB64345B0343}"/>
              </a:ext>
            </a:extLst>
          </p:cNvPr>
          <p:cNvSpPr txBox="1"/>
          <p:nvPr/>
        </p:nvSpPr>
        <p:spPr>
          <a:xfrm>
            <a:off x="6886183" y="4365670"/>
            <a:ext cx="421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Продвинутый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6BA305-2771-48B0-A6BC-1DD4C3407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1699607"/>
            <a:ext cx="5029902" cy="251495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D4AE4D2-EF1F-4F0E-8BBB-BEF84AFB9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886" y="1699607"/>
            <a:ext cx="5039428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8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3282281" y="4310253"/>
            <a:ext cx="5627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Профминимум</a:t>
            </a:r>
            <a:r>
              <a:rPr lang="ru-RU" sz="3200" b="1" dirty="0"/>
              <a:t> не реализован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8AE236-CA6C-4D20-B03C-E9039F968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1720389"/>
            <a:ext cx="5039428" cy="251495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3AEC060-1A07-4AA9-A082-85D1BD7B6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80" y="1710863"/>
            <a:ext cx="5029902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2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C2DCE-FC99-4BF1-9A27-4D9807206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18" y="5449524"/>
            <a:ext cx="3010320" cy="1057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31483-D9AE-4174-BDBE-029224E2E6EE}"/>
              </a:ext>
            </a:extLst>
          </p:cNvPr>
          <p:cNvSpPr txBox="1"/>
          <p:nvPr/>
        </p:nvSpPr>
        <p:spPr>
          <a:xfrm>
            <a:off x="3282281" y="4310253"/>
            <a:ext cx="5627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/>
              <a:t>Профминимум</a:t>
            </a:r>
            <a:r>
              <a:rPr lang="ru-RU" sz="3200" b="1" dirty="0"/>
              <a:t> не реализован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0371BA-CCF3-4CB6-968E-4AA1D3000002}"/>
              </a:ext>
            </a:extLst>
          </p:cNvPr>
          <p:cNvSpPr/>
          <p:nvPr/>
        </p:nvSpPr>
        <p:spPr>
          <a:xfrm>
            <a:off x="584572" y="458007"/>
            <a:ext cx="76994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Условия уровней </a:t>
            </a:r>
            <a:r>
              <a:rPr lang="ru-RU" sz="4000" b="1" dirty="0" err="1"/>
              <a:t>профминимума</a:t>
            </a:r>
            <a:endParaRPr lang="ru-RU" sz="40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03E11A-040D-4C42-A6DF-2FBB667D1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30" y="1710863"/>
            <a:ext cx="5029902" cy="25435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84241AF-8BDB-418D-AEC0-D94F1E4F9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770" y="1704378"/>
            <a:ext cx="5029902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84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52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Барилина Екатерина Владимировна</dc:creator>
  <cp:lastModifiedBy>Барилина Екатерина Владимировна</cp:lastModifiedBy>
  <cp:revision>5</cp:revision>
  <dcterms:created xsi:type="dcterms:W3CDTF">2023-07-21T04:53:29Z</dcterms:created>
  <dcterms:modified xsi:type="dcterms:W3CDTF">2023-07-21T06:26:16Z</dcterms:modified>
</cp:coreProperties>
</file>