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  <p:sldId id="261" r:id="rId5"/>
    <p:sldId id="262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85" r:id="rId24"/>
    <p:sldId id="271" r:id="rId25"/>
    <p:sldId id="272" r:id="rId26"/>
    <p:sldId id="273" r:id="rId27"/>
    <p:sldId id="25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37A18E-1733-4965-9D97-357E21198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C852-38E9-4159-BE70-6B2EA57D4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9868-B471-43C8-AAA1-7C955172A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564077-FBB1-4C5F-85A8-1D549343E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0B52-C065-423F-8333-CDC44817B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B8B8-4519-4E01-B87A-54BE4F54B0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BAC92-5F68-4C6E-86B0-25DFFB1F6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A318-2702-4803-ACF9-137480D6C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72B31-D3DC-4C10-AFDA-3B8ABE897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7CFDF-A4DA-4ACF-8CAC-6794E6772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54B3-789D-4726-AA3E-710C8BFF17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9890-A142-4AAD-95F0-0ACDFAA95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E0EF23-D4F6-48AB-A3E1-602A0C8B82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Дизайн пришкольного участка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16013" y="1484313"/>
            <a:ext cx="6911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6600"/>
                </a:solidFill>
                <a:latin typeface="Bookman Old Style" pitchFamily="18" charset="0"/>
              </a:rPr>
              <a:t>Проект «Дизайн пришкольного участка»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1443" name="Picture 2" descr="G:\Documents and Settings\Мурка\Мои документы\Мама\Проект озел_files\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214313"/>
            <a:ext cx="9170988" cy="7277100"/>
          </a:xfrm>
          <a:noFill/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285875" y="6286500"/>
            <a:ext cx="661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Тематический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2467" name="Picture 2" descr="G:\Documents and Settings\Мурка\Мои документы\Мама\Проект озел_files\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688388" cy="6894513"/>
          </a:xfrm>
          <a:noFill/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857250" y="6143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Китайский стиль или Фен-шуй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3491" name="Picture 2" descr="G:\Documents and Settings\Мурка\Мои документы\Мама\Проект озел_files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7800"/>
            <a:ext cx="8418513" cy="6680200"/>
          </a:xfrm>
          <a:noFill/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214438" y="6000750"/>
            <a:ext cx="6586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Пейзажный (ландшафтный стиль)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4515" name="Picture 2" descr="G:\Documents and Settings\Мурка\Мои документы\Мама\Проект озел_files\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670925" cy="6880225"/>
          </a:xfrm>
          <a:noFill/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1143000" y="6000750"/>
            <a:ext cx="6983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Японский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5539" name="Picture 2" descr="G:\Documents and Settings\Мурка\Мои документы\Мама\Проект озел_files\японский са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9213850" cy="5967412"/>
          </a:xfrm>
          <a:noFill/>
        </p:spPr>
      </p:pic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1500188" y="6072188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Японский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6563" name="Picture 2" descr="G:\Documents and Settings\Мурка\Мои документы\Мама\Проект озел_files\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742362" cy="6937375"/>
          </a:xfrm>
          <a:noFill/>
        </p:spPr>
      </p:pic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2000250" y="6215063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man Old Style" pitchFamily="18" charset="0"/>
              </a:rPr>
              <a:t>Смешанный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19" y="2088515"/>
            <a:ext cx="7240487" cy="1143000"/>
          </a:xfrm>
          <a:noFill/>
          <a:ln/>
        </p:spPr>
        <p:txBody>
          <a:bodyPr lIns="45720" tIns="0" rIns="45720" bIns="0" anchorCtr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Конкурс эскизов оформления цветочных клумб.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p66_sa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791200"/>
            <a:ext cx="9807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  <a:latin typeface="Bookman Old Style" pitchFamily="18" charset="0"/>
              </a:rPr>
              <a:t>Конкурс эскизов оформления </a:t>
            </a:r>
          </a:p>
          <a:p>
            <a:pPr algn="ctr"/>
            <a:r>
              <a:rPr lang="ru-RU" sz="3200">
                <a:solidFill>
                  <a:srgbClr val="FFFF00"/>
                </a:solidFill>
                <a:latin typeface="Bookman Old Style" pitchFamily="18" charset="0"/>
              </a:rPr>
              <a:t>цветочных клумб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tIns="0" rIns="45720" bIns="0" anchor="b" anchorCtr="0">
            <a:normAutofit/>
          </a:bodyPr>
          <a:lstStyle/>
          <a:p>
            <a:endParaRPr lang="ru-RU"/>
          </a:p>
        </p:txBody>
      </p:sp>
      <p:pic>
        <p:nvPicPr>
          <p:cNvPr id="34819" name="Picture 2" descr="F:\куриганова06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40025" y="1749425"/>
            <a:ext cx="3663950" cy="4232275"/>
          </a:xfrm>
        </p:spPr>
      </p:pic>
      <p:pic>
        <p:nvPicPr>
          <p:cNvPr id="34820" name="Picture 2" descr="C:\Users\Наталья\Desktop\куриганова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25" y="0"/>
            <a:ext cx="10896600" cy="77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89563" y="1143000"/>
            <a:ext cx="3429000" cy="2057400"/>
          </a:xfrm>
        </p:spPr>
        <p:txBody>
          <a:bodyPr lIns="45720" tIns="0" rIns="45720" bIns="0" anchor="b" anchorCtr="0">
            <a:normAutofit/>
          </a:bodyPr>
          <a:lstStyle/>
          <a:p>
            <a:endParaRPr lang="ru-RU" sz="3700"/>
          </a:p>
        </p:txBody>
      </p:sp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1920875"/>
          </a:xfrm>
        </p:spPr>
        <p:txBody>
          <a:bodyPr lIns="82296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1600"/>
          </a:p>
        </p:txBody>
      </p:sp>
      <p:pic>
        <p:nvPicPr>
          <p:cNvPr id="2050" name="Picture 2" descr="F:\куриганова06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4287" b="14287"/>
          <a:stretch>
            <a:fillRect/>
          </a:stretch>
        </p:blipFill>
        <p:spPr>
          <a:xfrm>
            <a:off x="663682" y="1041002"/>
            <a:ext cx="4206240" cy="4206240"/>
          </a:xfrm>
          <a:ln w="107950">
            <a:solidFill>
              <a:srgbClr val="FFFFFF"/>
            </a:solidFill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35845" name="Picture 2" descr="C:\Users\Наталья\Desktop\куриганова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-512763"/>
            <a:ext cx="10313988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89563" y="1143000"/>
            <a:ext cx="3429000" cy="2057400"/>
          </a:xfrm>
        </p:spPr>
        <p:txBody>
          <a:bodyPr lIns="45720" tIns="0" rIns="45720" bIns="0" anchor="b" anchorCtr="0">
            <a:normAutofit/>
          </a:bodyPr>
          <a:lstStyle/>
          <a:p>
            <a:endParaRPr lang="ru-RU" sz="3700"/>
          </a:p>
        </p:txBody>
      </p:sp>
      <p:sp>
        <p:nvSpPr>
          <p:cNvPr id="3686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1920875"/>
          </a:xfrm>
        </p:spPr>
        <p:txBody>
          <a:bodyPr lIns="82296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1600"/>
          </a:p>
        </p:txBody>
      </p:sp>
      <p:pic>
        <p:nvPicPr>
          <p:cNvPr id="3074" name="Picture 2" descr="F:\куриганова06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1498" b="11498"/>
          <a:stretch>
            <a:fillRect/>
          </a:stretch>
        </p:blipFill>
        <p:spPr>
          <a:xfrm>
            <a:off x="663682" y="1041002"/>
            <a:ext cx="4206240" cy="4206240"/>
          </a:xfrm>
          <a:ln w="107950">
            <a:solidFill>
              <a:srgbClr val="FFFFFF"/>
            </a:solidFill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36869" name="Picture 2" descr="C:\Users\Наталья\Desktop\куриганова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0"/>
            <a:ext cx="9056687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Актуальность проекта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Красивый, ухоженный пришкольный участок воспитывает в школьниках чувство прекрасного, любовь к родному краю. Школьный участок – место, где учащиеся проводят много времени на переменах, после уроков, отдыхая летом в ЛГТ и ЛТО.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89563" y="1143000"/>
            <a:ext cx="3429000" cy="2057400"/>
          </a:xfrm>
        </p:spPr>
        <p:txBody>
          <a:bodyPr lIns="45720" tIns="0" rIns="45720" bIns="0" anchor="b" anchorCtr="0">
            <a:normAutofit/>
          </a:bodyPr>
          <a:lstStyle/>
          <a:p>
            <a:endParaRPr lang="ru-RU" sz="3700"/>
          </a:p>
        </p:txBody>
      </p:sp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1920875"/>
          </a:xfrm>
        </p:spPr>
        <p:txBody>
          <a:bodyPr lIns="82296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1600"/>
          </a:p>
        </p:txBody>
      </p:sp>
      <p:pic>
        <p:nvPicPr>
          <p:cNvPr id="5122" name="Picture 2" descr="F:\куриганова067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4178" b="14178"/>
          <a:stretch>
            <a:fillRect/>
          </a:stretch>
        </p:blipFill>
        <p:spPr>
          <a:xfrm>
            <a:off x="663682" y="1041002"/>
            <a:ext cx="4206240" cy="4206240"/>
          </a:xfrm>
          <a:ln w="107950">
            <a:solidFill>
              <a:srgbClr val="FFFFFF"/>
            </a:solidFill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37893" name="Picture 2" descr="C:\Users\Наталья\Desktop\куриганова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7100" y="-74613"/>
            <a:ext cx="100711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1857375" y="7072313"/>
            <a:ext cx="5421313" cy="71437"/>
          </a:xfrm>
        </p:spPr>
        <p:txBody>
          <a:bodyPr lIns="45720" tIns="0" rIns="45720" bIns="0" anchor="b" anchorCtr="0">
            <a:normAutofit/>
          </a:bodyPr>
          <a:lstStyle/>
          <a:p>
            <a:endParaRPr lang="ru-RU" sz="3400"/>
          </a:p>
        </p:txBody>
      </p:sp>
      <p:sp>
        <p:nvSpPr>
          <p:cNvPr id="3891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89563" y="3282950"/>
            <a:ext cx="3429000" cy="1920875"/>
          </a:xfrm>
        </p:spPr>
        <p:txBody>
          <a:bodyPr lIns="82296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1600"/>
          </a:p>
        </p:txBody>
      </p:sp>
      <p:pic>
        <p:nvPicPr>
          <p:cNvPr id="7170" name="Picture 2" descr="F:\куриганова07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3201" b="3201"/>
          <a:stretch>
            <a:fillRect/>
          </a:stretch>
        </p:blipFill>
        <p:spPr>
          <a:xfrm>
            <a:off x="663682" y="1041002"/>
            <a:ext cx="4206240" cy="4206240"/>
          </a:xfrm>
          <a:ln w="107950">
            <a:solidFill>
              <a:srgbClr val="FFFFFF"/>
            </a:solidFill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38917" name="Picture 2" descr="C:\Users\Наталья\Desktop\куриганова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0" y="-4714875"/>
            <a:ext cx="15411450" cy="1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68420" y="2017078"/>
            <a:ext cx="7243590" cy="1142999"/>
          </a:xfrm>
          <a:noFill/>
          <a:ln/>
        </p:spPr>
        <p:txBody>
          <a:bodyPr lIns="45720" tIns="0" rIns="45720" bIns="0" anchorCtr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Разработка плана оформления участка 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information_items_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880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Bookman Old Style" pitchFamily="18" charset="0"/>
              </a:rPr>
              <a:t>Разработка плана оформления участка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7587" name="Содержимое 3" descr="1.bmp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68870" y="-168935"/>
            <a:ext cx="7159248" cy="1131964"/>
          </a:xfrm>
          <a:noFill/>
          <a:ln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Смета расходов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1. Приобретение семян цветов.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А) Анютины глазки - 10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Б) Бархатцы - 10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В) Косия- 15-20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Г) Петуния – 5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Д) Ромашки - 10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Е) Анамея – 6 шт.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2) Удобрения для всех цветов «Кемира». 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3) Почвогрунт – 1 машина.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4) Шпагат.</a:t>
            </a:r>
          </a:p>
          <a:p>
            <a:pPr marL="273050" indent="-273050">
              <a:lnSpc>
                <a:spcPct val="90000"/>
              </a:lnSpc>
            </a:pPr>
            <a:r>
              <a:rPr lang="ru-RU" sz="2600">
                <a:solidFill>
                  <a:srgbClr val="FFFF00"/>
                </a:solidFill>
              </a:rPr>
              <a:t>5) Ящики для рассады.</a:t>
            </a:r>
          </a:p>
          <a:p>
            <a:pPr marL="273050" indent="-273050">
              <a:lnSpc>
                <a:spcPct val="90000"/>
              </a:lnSpc>
            </a:pP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8557" y="280328"/>
            <a:ext cx="7159248" cy="1131964"/>
          </a:xfrm>
          <a:noFill/>
          <a:ln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Реализация проекта: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73050" indent="-273050"/>
            <a:r>
              <a:rPr lang="ru-RU" sz="3300">
                <a:solidFill>
                  <a:srgbClr val="FFFF00"/>
                </a:solidFill>
              </a:rPr>
              <a:t> Выращивание  рассады</a:t>
            </a:r>
          </a:p>
          <a:p>
            <a:pPr marL="273050" indent="-273050"/>
            <a:r>
              <a:rPr lang="ru-RU" sz="3300">
                <a:solidFill>
                  <a:srgbClr val="FFFF00"/>
                </a:solidFill>
              </a:rPr>
              <a:t> Подготовка клумб.</a:t>
            </a:r>
          </a:p>
          <a:p>
            <a:pPr marL="273050" indent="-273050"/>
            <a:r>
              <a:rPr lang="ru-RU" sz="3300">
                <a:solidFill>
                  <a:srgbClr val="FFFF00"/>
                </a:solidFill>
              </a:rPr>
              <a:t> Высадка рассады цветов в клумбы</a:t>
            </a:r>
          </a:p>
          <a:p>
            <a:pPr marL="273050" indent="-273050"/>
            <a:r>
              <a:rPr lang="ru-RU" sz="3300">
                <a:solidFill>
                  <a:srgbClr val="FFFF00"/>
                </a:solidFill>
              </a:rPr>
              <a:t> Уход за цветами.</a:t>
            </a:r>
          </a:p>
        </p:txBody>
      </p:sp>
      <p:pic>
        <p:nvPicPr>
          <p:cNvPr id="41990" name="Picture 6" descr="194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0" y="1557338"/>
            <a:ext cx="3654425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1895" y="-97498"/>
            <a:ext cx="7159248" cy="1131965"/>
          </a:xfrm>
          <a:noFill/>
          <a:ln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Список литературы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ru-RU" sz="2800" b="1"/>
              <a:t> </a:t>
            </a:r>
            <a:r>
              <a:rPr lang="ru-RU" sz="2800" b="1">
                <a:solidFill>
                  <a:srgbClr val="FFFF00"/>
                </a:solidFill>
              </a:rPr>
              <a:t>Stile.ruStile.ru - тематический портал о ландшафтном дизайне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1">
                <a:solidFill>
                  <a:srgbClr val="FFFF00"/>
                </a:solidFill>
              </a:rPr>
              <a:t> Д.Кудрявцев «Как вырастить цветы» Москва «Просвещение» 1993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1">
                <a:solidFill>
                  <a:srgbClr val="FFFF00"/>
                </a:solidFill>
              </a:rPr>
              <a:t> «Мой прекрасный сад» издательский дом «Бурда» подписка ноябрь 2007 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1">
                <a:solidFill>
                  <a:srgbClr val="FFFF00"/>
                </a:solidFill>
              </a:rPr>
              <a:t>Журнал «Приусадебное хозяйство» № 2 2007, №4 2008</a:t>
            </a:r>
            <a:endParaRPr lang="ru-RU" sz="2800">
              <a:solidFill>
                <a:srgbClr val="FFFF00"/>
              </a:solidFill>
            </a:endParaRPr>
          </a:p>
          <a:p>
            <a:pPr marL="273050" indent="-273050"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j04277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323975"/>
          </a:xfrm>
        </p:spPr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Цель проекта:</a:t>
            </a:r>
            <a:r>
              <a:rPr lang="ru-RU"/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13100"/>
            <a:ext cx="6400800" cy="1752600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Разработка и реализация дизайна пришкольного участка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8263" y="2323"/>
            <a:ext cx="7239000" cy="1045254"/>
          </a:xfrm>
          <a:noFill/>
          <a:ln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      Задача проекта: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marL="273050" indent="-273050"/>
            <a:r>
              <a:rPr lang="ru-RU">
                <a:solidFill>
                  <a:srgbClr val="FFFF00"/>
                </a:solidFill>
              </a:rPr>
              <a:t>Изучить литературу по созданию ландшафтного дизайна и на основе изученного разработать свой проект  озеленения пришкольного участка</a:t>
            </a:r>
          </a:p>
          <a:p>
            <a:pPr marL="273050" indent="-273050"/>
            <a:r>
              <a:rPr lang="ru-RU">
                <a:solidFill>
                  <a:srgbClr val="FFFF00"/>
                </a:solidFill>
              </a:rPr>
              <a:t>Подобрать растения для оформления пришкольного участка</a:t>
            </a:r>
          </a:p>
          <a:p>
            <a:pPr marL="273050" indent="-273050"/>
            <a:r>
              <a:rPr lang="ru-RU">
                <a:solidFill>
                  <a:srgbClr val="FFFF00"/>
                </a:solidFill>
              </a:rPr>
              <a:t>Определить агротехнические приемы выращивания предлагаемых растений.</a:t>
            </a:r>
          </a:p>
          <a:p>
            <a:pPr marL="273050" indent="-27305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42048" cy="1143000"/>
          </a:xfrm>
          <a:noFill/>
          <a:ln/>
        </p:spPr>
        <p:txBody>
          <a:bodyPr lIns="45720" tIns="0" rIns="45720" bIns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rPr>
              <a:t>      Этапы реализации: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marL="273050" indent="-273050"/>
            <a:r>
              <a:rPr lang="ru-RU">
                <a:solidFill>
                  <a:srgbClr val="FFFF00"/>
                </a:solidFill>
              </a:rPr>
              <a:t>1. Предпроектная оценка участка.</a:t>
            </a:r>
          </a:p>
          <a:p>
            <a:pPr marL="273050" indent="-273050"/>
            <a:r>
              <a:rPr lang="ru-RU">
                <a:solidFill>
                  <a:srgbClr val="FFFF00"/>
                </a:solidFill>
              </a:rPr>
              <a:t>2. Конкурс стихов о цветах.</a:t>
            </a:r>
          </a:p>
          <a:p>
            <a:pPr marL="273050" indent="-273050"/>
            <a:r>
              <a:rPr lang="ru-RU">
                <a:solidFill>
                  <a:srgbClr val="FFFF00"/>
                </a:solidFill>
              </a:rPr>
              <a:t>3. Подбор и изучение литературы по созданию ландшафтного дизайна. </a:t>
            </a:r>
          </a:p>
          <a:p>
            <a:pPr marL="273050" indent="-273050"/>
            <a:r>
              <a:rPr lang="ru-RU">
                <a:solidFill>
                  <a:srgbClr val="FFFF00"/>
                </a:solidFill>
              </a:rPr>
              <a:t>4. Подбор растений.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FFFF00"/>
                </a:solidFill>
                <a:latin typeface="Bookman Old Style" pitchFamily="18" charset="0"/>
              </a:rPr>
              <a:t>Подбор и изучение литературы по созданию ландшафтного дизайна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endParaRPr lang="ru-RU" sz="57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 sz="3600">
              <a:solidFill>
                <a:srgbClr val="898989"/>
              </a:solidFill>
            </a:endParaRPr>
          </a:p>
        </p:txBody>
      </p:sp>
      <p:pic>
        <p:nvPicPr>
          <p:cNvPr id="58372" name="Picture 2" descr="G:\Documents and Settings\Мурка\Мои документы\Мама\Проект озел_fil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642938" y="6072188"/>
            <a:ext cx="778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Регулярный (формальный)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59395" name="Picture 2" descr="G:\Documents and Settings\Мурка\Мои документы\Мама\Проект озел_files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-179388"/>
            <a:ext cx="8418512" cy="7037388"/>
          </a:xfrm>
          <a:noFill/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1071563" y="6000750"/>
            <a:ext cx="707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Сельский (кантри)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ru-RU"/>
          </a:p>
        </p:txBody>
      </p:sp>
      <p:pic>
        <p:nvPicPr>
          <p:cNvPr id="60419" name="Picture 2" descr="G:\Documents and Settings\Мурка\Мои документы\Мама\Проект озел_files\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-22225"/>
            <a:ext cx="8670925" cy="6880225"/>
          </a:xfrm>
          <a:noFill/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643063" y="5786438"/>
            <a:ext cx="568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Book Antiqua" pitchFamily="18" charset="0"/>
              </a:rPr>
              <a:t>Природный (лесной) стиль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84</TotalTime>
  <Words>323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Verdana</vt:lpstr>
      <vt:lpstr>Wingdings</vt:lpstr>
      <vt:lpstr>Bookman Old Style</vt:lpstr>
      <vt:lpstr>Book Antiqua</vt:lpstr>
      <vt:lpstr>Calibri</vt:lpstr>
      <vt:lpstr>Wingdings 2</vt:lpstr>
      <vt:lpstr>Склон</vt:lpstr>
      <vt:lpstr>Дизайн пришкольного участка</vt:lpstr>
      <vt:lpstr>Актуальность проекта</vt:lpstr>
      <vt:lpstr>Цель проекта: </vt:lpstr>
      <vt:lpstr>      Задача проекта:</vt:lpstr>
      <vt:lpstr>      Этапы реализации: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Конкурс эскизов оформления цветочных клумб.</vt:lpstr>
      <vt:lpstr>Slide 17</vt:lpstr>
      <vt:lpstr>Slide 18</vt:lpstr>
      <vt:lpstr>Slide 19</vt:lpstr>
      <vt:lpstr>Slide 20</vt:lpstr>
      <vt:lpstr>Slide 21</vt:lpstr>
      <vt:lpstr>Разработка плана оформления участка </vt:lpstr>
      <vt:lpstr>Slide 23</vt:lpstr>
      <vt:lpstr>Смета расходов</vt:lpstr>
      <vt:lpstr>Реализация проекта:</vt:lpstr>
      <vt:lpstr>Список литературы</vt:lpstr>
      <vt:lpstr>Slide 27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пришкольного участка</dc:title>
  <dc:creator>Учитель</dc:creator>
  <cp:lastModifiedBy>Windows User</cp:lastModifiedBy>
  <cp:revision>6</cp:revision>
  <dcterms:created xsi:type="dcterms:W3CDTF">2010-04-29T04:41:42Z</dcterms:created>
  <dcterms:modified xsi:type="dcterms:W3CDTF">2016-09-30T03:38:01Z</dcterms:modified>
</cp:coreProperties>
</file>