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</p:sldIdLst>
  <p:sldSz cx="12192000" cy="6858000"/>
  <p:notesSz cx="6858000" cy="12192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6/30/2023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6/30/2023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6/30/2023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6/30/2023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6/30/2023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6/30/2023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6/30/2023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6/30/2023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6/30/2023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6/30/2023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6/30/2023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>6/30/2023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15" y="-43295"/>
            <a:ext cx="12187670" cy="69272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240340" y="584488"/>
            <a:ext cx="11776363" cy="264261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Муниципальное бюджетное общеобразовательное учреждение </a:t>
            </a:r>
            <a:endParaRPr sz="28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"Средняя общеобразовательная школа №5" </a:t>
            </a:r>
            <a:endParaRPr sz="28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28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Дальнереченского городского округа</a:t>
            </a:r>
            <a:endParaRPr sz="28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10454" y="2402897"/>
            <a:ext cx="11711420" cy="434776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endParaRPr lang="ru-RU" sz="48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48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Отчёт по летней практике</a:t>
            </a:r>
          </a:p>
          <a:p>
            <a:pPr algn="ctr">
              <a:defRPr/>
            </a:pPr>
            <a:r>
              <a:rPr lang="ru-RU" sz="48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Агрокласса</a:t>
            </a:r>
            <a:endParaRPr sz="48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endParaRPr sz="48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endParaRPr lang="ru-RU" sz="36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2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2023 г.</a:t>
            </a:r>
            <a:endParaRPr sz="24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552" y="-12870"/>
            <a:ext cx="12202296" cy="687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1078" y="-12870"/>
            <a:ext cx="5909829" cy="5944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955340" y="0"/>
            <a:ext cx="6234544" cy="60180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45511" y="5779942"/>
            <a:ext cx="12039771" cy="186243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ru-RU" sz="3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Практическая работа "Укоренение черенков комнатных растений (роз, лимонов, и др.)"   6.06.2023 г.</a:t>
            </a:r>
            <a:endParaRPr sz="34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552" y="-12870"/>
            <a:ext cx="12202296" cy="687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1078" y="21647"/>
            <a:ext cx="6126306" cy="59531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36761" y="-64942"/>
            <a:ext cx="5953124" cy="60397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153749" y="5823238"/>
            <a:ext cx="11992840" cy="82039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ru-RU" sz="3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Экологический субботник (посадка деревьев и кустарников на территории школы)    7.06.2023 г.</a:t>
            </a:r>
            <a:endParaRPr sz="34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552" y="-12870"/>
            <a:ext cx="12202296" cy="687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58408" y="0"/>
            <a:ext cx="5866534" cy="59314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19431" y="0"/>
            <a:ext cx="6169602" cy="59747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-41078" y="5758295"/>
            <a:ext cx="12230965" cy="172994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ru-RU" sz="3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Практическая работа "Растения тоже дышат. </a:t>
            </a:r>
          </a:p>
          <a:p>
            <a:pPr algn="ctr">
              <a:defRPr/>
            </a:pPr>
            <a:r>
              <a:rPr lang="ru-RU" sz="3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Прорастание семян"   8.06.2023 г.</a:t>
            </a:r>
            <a:endParaRPr sz="34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5148" y="-21647"/>
            <a:ext cx="12202296" cy="687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9431" y="0"/>
            <a:ext cx="6905624" cy="59314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972783" y="-21647"/>
            <a:ext cx="5217102" cy="58881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67159" y="5823238"/>
            <a:ext cx="12079431" cy="143086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ru-RU" sz="3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Работа на пришкольном участке. Подготовка почвы к посадке культурных растений.   9.06.2023 г.</a:t>
            </a:r>
            <a:endParaRPr sz="34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552" y="-12870"/>
            <a:ext cx="12202296" cy="687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1078" y="0"/>
            <a:ext cx="7814829" cy="68406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8509772" y="1233920"/>
            <a:ext cx="3314802" cy="393195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Конкурс по теме "Лучший дизайн пришкольной территории"</a:t>
            </a:r>
          </a:p>
          <a:p>
            <a:pPr>
              <a:defRPr/>
            </a:pPr>
            <a:endParaRPr sz="36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13.06.2023 г.</a:t>
            </a:r>
            <a:endParaRPr sz="36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552" y="-12870"/>
            <a:ext cx="12202296" cy="687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24317" y="0"/>
            <a:ext cx="5066425" cy="59314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19431" y="0"/>
            <a:ext cx="6992215" cy="58881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88806" y="5715000"/>
            <a:ext cx="12101079" cy="168665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Практическая работа "Моя клумба. Ландшафтный дизайн."   14.06.2023 г.</a:t>
            </a:r>
            <a:endParaRPr sz="36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552" y="-12870"/>
            <a:ext cx="12202296" cy="687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62727" y="0"/>
            <a:ext cx="790142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7860340" y="368011"/>
            <a:ext cx="4459431" cy="717305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Современная система земледелия и севооборота. Удобрения и их применение. Экскурсия на сельхозпредприятие </a:t>
            </a:r>
          </a:p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ИП "Хачатрян"</a:t>
            </a:r>
          </a:p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</a:t>
            </a:r>
            <a:endParaRPr sz="36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15.06.2023 г.</a:t>
            </a:r>
            <a:endParaRPr sz="36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552" y="-12870"/>
            <a:ext cx="12202296" cy="687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1078" y="0"/>
            <a:ext cx="5563465" cy="59098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52272" y="0"/>
            <a:ext cx="6515965" cy="59314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88806" y="5801590"/>
            <a:ext cx="11975117" cy="153511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Экскурсия на сельхозпредприятие ИП "Хачатрян" по теме "Мир сельскохозяйственных машин"   16.06.2023 г.</a:t>
            </a:r>
            <a:endParaRPr sz="36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552" y="-12870"/>
            <a:ext cx="12202296" cy="687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62727" y="-21647"/>
            <a:ext cx="5476874" cy="55937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08977" y="0"/>
            <a:ext cx="6580909" cy="56284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45511" y="5455227"/>
            <a:ext cx="12122727" cy="274063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ru-RU" sz="30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Практическая работа "Использование экспресс-методов анализа почвы с использованием лабораторного оборудования центра "Точка роста"   20.06.2023 г.</a:t>
            </a:r>
            <a:endParaRPr sz="30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552" y="-12870"/>
            <a:ext cx="12202296" cy="687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5922263" cy="5393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12364" y="0"/>
            <a:ext cx="6191249" cy="54060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78546" y="5406080"/>
            <a:ext cx="12137938" cy="243441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ru-RU" sz="30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Практическая работа "Агробиоценоз. Вредные и полезные насекомые в агробиоценозах. Способы борьбы с насекомыми-вредителями сельского хозяйства"   21.06.2023 г.</a:t>
            </a:r>
            <a:endParaRPr sz="30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553" y="-12871"/>
            <a:ext cx="12202297" cy="68734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305283" y="497896"/>
            <a:ext cx="4637905" cy="638628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Современная школа обеспечивает возможность детям получать качественное общее образование в условиях, отвечающих современным требованиям.</a:t>
            </a:r>
            <a:endParaRPr sz="36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EDCC51-7E61-40E3-B233-D02D9DB3FC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0"/>
            <a:ext cx="746289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12870"/>
            <a:ext cx="12202296" cy="687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2668" y="0"/>
            <a:ext cx="5908074" cy="56506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0"/>
            <a:ext cx="6141080" cy="56892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220134" y="5702128"/>
            <a:ext cx="11819568" cy="133374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ru-RU" sz="3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Животноводство. Одомашнивание животных. Сельскохозяйственные животные.   22.06.2023 г.</a:t>
            </a:r>
            <a:endParaRPr sz="34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17" y="-15444"/>
            <a:ext cx="12202296" cy="687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17" y="0"/>
            <a:ext cx="8057634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8213411" y="463378"/>
            <a:ext cx="3951587" cy="621270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ru-RU" sz="3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Гуманное отношение и комфортное содержание животных.Основы ухода за животными. Мой домашний питомец. </a:t>
            </a:r>
          </a:p>
          <a:p>
            <a:pPr>
              <a:defRPr/>
            </a:pPr>
            <a:endParaRPr lang="ru-RU" sz="34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3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23.06.2023 г.</a:t>
            </a:r>
            <a:endParaRPr sz="34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552" y="-12870"/>
            <a:ext cx="12202296" cy="687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47026" y="0"/>
            <a:ext cx="5843716" cy="571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17" y="-12870"/>
            <a:ext cx="6191249" cy="57407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207263" y="5715000"/>
            <a:ext cx="11819784" cy="130192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ru-RU" sz="30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Конкурс плакатов по теме "Они тоже хотят жить (в защиту редких видов)"   26.06.2023 г.</a:t>
            </a:r>
            <a:endParaRPr sz="30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5147" y="-15444"/>
            <a:ext cx="12202296" cy="687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1553" y="0"/>
            <a:ext cx="8559628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8663918" y="1917871"/>
            <a:ext cx="3462464" cy="205156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ru-RU" sz="3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Экологический субботник  </a:t>
            </a:r>
          </a:p>
          <a:p>
            <a:pPr>
              <a:defRPr/>
            </a:pPr>
            <a:endParaRPr lang="ru-RU" sz="34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3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27.06.2023 г.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552" y="-12870"/>
            <a:ext cx="12202296" cy="687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24425" y="0"/>
            <a:ext cx="6114020" cy="5895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31182" y="0"/>
            <a:ext cx="5946689" cy="58694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297364" y="5826962"/>
            <a:ext cx="11639689" cy="139590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ru-RU" sz="30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Изготовление поделок из природного материала. Оформление выставки творческих работ.   28.06.2023 г.</a:t>
            </a:r>
            <a:endParaRPr sz="30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189" y="-12870"/>
            <a:ext cx="12202295" cy="687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46925" y="-25743"/>
            <a:ext cx="7143749" cy="57278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65675" y="5534796"/>
            <a:ext cx="12253783" cy="160383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ru-RU" sz="72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СПАСИБО ЗА ВНИМАНИЕ</a:t>
            </a:r>
            <a:endParaRPr sz="72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553" y="-12871"/>
            <a:ext cx="12202297" cy="6873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939" y="0"/>
            <a:ext cx="605128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6171818" y="-21647"/>
            <a:ext cx="5888181" cy="684487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ru-RU" sz="32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Агроклассы-это образовательный проект для популяризации и повышения престижа сельскохозяйственных профессий. Значение их состоит в том, что уже в школе ученик может сформировать своё отношение к сельскому хозяйству и к моменту выпуска определиться, какую профессию и специальность он хочет осваивать.</a:t>
            </a:r>
            <a:endParaRPr sz="32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5148" y="-12870"/>
            <a:ext cx="12202297" cy="6873445"/>
          </a:xfrm>
          <a:prstGeom prst="rect">
            <a:avLst/>
          </a:prstGeom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76022" y="0"/>
            <a:ext cx="6970568" cy="68406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197045" y="0"/>
            <a:ext cx="5087215" cy="1120836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ru-RU" sz="32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Усиление таких предметов как математика, химия, биология позволяют ориентировать ребят не только на сельскохозяйственные профессии, но и на получение профессий по направлениям: экология, биотехнология, медицина. </a:t>
            </a:r>
            <a:endParaRPr lang="ru-RU" sz="36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 Выбор </a:t>
            </a:r>
            <a:endParaRPr sz="36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       за выпускником!</a:t>
            </a:r>
            <a:endParaRPr sz="36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553" y="-12871"/>
            <a:ext cx="12202297" cy="6873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9431" y="-21647"/>
            <a:ext cx="6819033" cy="69056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6994431" y="757670"/>
            <a:ext cx="5130511" cy="725964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Обучение в агроклассе подразумевает прохождение производственной практики, как одного из способов реализации практической части образовательной программы.</a:t>
            </a:r>
            <a:endParaRPr sz="36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552" y="-12870"/>
            <a:ext cx="12202296" cy="68734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1474261" y="1623579"/>
            <a:ext cx="9634534" cy="189637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ru-RU" sz="72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НАША ПРАКТИКА ЛЕТО 2023 г.</a:t>
            </a:r>
            <a:endParaRPr sz="72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552" y="-12870"/>
            <a:ext cx="12202296" cy="687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15" y="0"/>
            <a:ext cx="7771533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7903636" y="-14214"/>
            <a:ext cx="4546022" cy="95259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Час педагога-психолога: "Кем я хочу быть? Как выбрать профессию. Слагаемые выбора профессии."</a:t>
            </a:r>
            <a:endParaRPr sz="36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36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Анкетирование "Мой шаг в профессию"</a:t>
            </a:r>
            <a:endParaRPr sz="36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36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01.06.2023</a:t>
            </a:r>
            <a:endParaRPr sz="36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552" y="-12870"/>
            <a:ext cx="12202296" cy="687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15" y="0"/>
            <a:ext cx="783647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8141761" y="909204"/>
            <a:ext cx="4351192" cy="502923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Введение в аграрные профессии. </a:t>
            </a:r>
          </a:p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Игровое путешествие "Профессии сельского хозяйства".</a:t>
            </a:r>
          </a:p>
          <a:p>
            <a:pPr>
              <a:defRPr/>
            </a:pPr>
            <a:endParaRPr lang="ru-RU" sz="36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36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2.06.2023 г.</a:t>
            </a:r>
            <a:endParaRPr sz="36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552" y="-12870"/>
            <a:ext cx="12202296" cy="6873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9431" y="-43295"/>
            <a:ext cx="6104658" cy="5628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50169" y="-21647"/>
            <a:ext cx="6018067" cy="56284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88806" y="5585113"/>
            <a:ext cx="12252613" cy="147204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ru-RU" sz="3400" b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Практическая работа "Посадка, полив и подкормка комнатных растений в школе"   5.06.2023 г.</a:t>
            </a:r>
            <a:endParaRPr sz="3400" b="1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437</Words>
  <Application>Microsoft Office PowerPoint</Application>
  <DocSecurity>0</DocSecurity>
  <PresentationFormat>Широкоэкранный</PresentationFormat>
  <Paragraphs>52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Пользователь</cp:lastModifiedBy>
  <cp:revision>6</cp:revision>
  <dcterms:created xsi:type="dcterms:W3CDTF">2012-12-03T06:56:55Z</dcterms:created>
  <dcterms:modified xsi:type="dcterms:W3CDTF">2023-06-30T00:52:50Z</dcterms:modified>
  <cp:category/>
  <dc:identifier/>
  <cp:contentStatus/>
  <dc:language/>
  <cp:version/>
</cp:coreProperties>
</file>