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30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301" r:id="rId25"/>
    <p:sldId id="277" r:id="rId26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1291" y="413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4/9/2023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4/9/2023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  <a:t>4/9/2023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100000">
              <a:schemeClr val="accent1">
                <a:lumMod val="96000"/>
                <a:alpha val="100000"/>
              </a:schemeClr>
            </a:gs>
            <a:gs pos="3000">
              <a:schemeClr val="accent1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Замещающий текст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Замещающая дата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760FBDFE-C587-4B4C-A407-44438C67B59E}" type="datetimeFigureOut">
              <a:rPr lang="en-US" smtClean="0"/>
              <a:t>4/9/2023</a:t>
            </a:fld>
            <a:endParaRPr lang="en-US" dirty="0"/>
          </a:p>
        </p:txBody>
      </p:sp>
      <p:sp>
        <p:nvSpPr>
          <p:cNvPr id="1029" name="Замещающий нижний колонтитул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Замещающий номер слайда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andia.ru/text/category/astronomiya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100000">
              <a:schemeClr val="accent1">
                <a:lumMod val="96000"/>
              </a:schemeClr>
            </a:gs>
            <a:gs pos="3000">
              <a:schemeClr val="accent1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0315" y="1322705"/>
            <a:ext cx="9823450" cy="342346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Тема: «Мифы звёздного неба»</a:t>
            </a:r>
            <a:b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Тип проекта: информационно – познавательный</a:t>
            </a:r>
            <a:b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66256" y="3635829"/>
            <a:ext cx="9823450" cy="2198915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ru-RU" altLang="en-US" dirty="0"/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Выполнила: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Степакова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Мария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Класс: 11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Руководитель проекта: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Татьяна Дмитриевна Козолуп,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учитель физики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 Дальнереченск, 2023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br>
              <a:rPr lang="ru-RU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2DECFC-810F-9350-F5C2-0459C0D69316}"/>
              </a:ext>
            </a:extLst>
          </p:cNvPr>
          <p:cNvSpPr txBox="1"/>
          <p:nvPr/>
        </p:nvSpPr>
        <p:spPr>
          <a:xfrm>
            <a:off x="2841171" y="242026"/>
            <a:ext cx="81005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0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«</a:t>
            </a:r>
            <a:r>
              <a:rPr lang="ru-RU" sz="2800" b="1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Средняя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 </a:t>
            </a:r>
            <a:r>
              <a:rPr lang="ru-RU" sz="2800" b="1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общеобразовательная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 </a:t>
            </a:r>
            <a:r>
              <a:rPr lang="ru-RU" sz="2800" b="1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школа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 №</a:t>
            </a:r>
            <a:r>
              <a:rPr lang="ru-RU" sz="2800" b="1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5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» Дальнереченского городского округа.</a:t>
            </a:r>
            <a:endParaRPr lang="ru-RU" sz="2800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3BEBEB-8DF2-A1FF-FEEF-87283BDAE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56733"/>
          </a:xfrm>
        </p:spPr>
        <p:txBody>
          <a:bodyPr/>
          <a:lstStyle/>
          <a:p>
            <a:r>
              <a:rPr lang="ru-RU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Рассмотрим несколько легенд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FBBBFB73-E6E8-8DB5-1CAD-51BB66022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42" y="876073"/>
            <a:ext cx="9448801" cy="598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648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D791EC4B-E668-3593-1643-FD2604DF3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217714"/>
            <a:ext cx="11865429" cy="664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885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9A298C5D-E453-5B2B-80E7-F95304A75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0613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935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DB928639-2D32-7E34-2E85-12EA51148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3" y="216353"/>
            <a:ext cx="11854543" cy="642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70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0035C445-75BD-7C82-8E4D-F98343E44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028" y="130628"/>
            <a:ext cx="7990115" cy="659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088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8955" y="274955"/>
            <a:ext cx="11053445" cy="1883410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en-US" sz="3200" b="1">
                <a:latin typeface="Times New Roman" panose="02020603050405020304" charset="0"/>
                <a:cs typeface="Times New Roman" panose="02020603050405020304" charset="0"/>
              </a:rPr>
              <a:t>Созвездие</a:t>
            </a:r>
            <a:r>
              <a:rPr lang="ru-RU" altLang="en-US" sz="3200">
                <a:latin typeface="Times New Roman" panose="02020603050405020304" charset="0"/>
                <a:cs typeface="Times New Roman" panose="02020603050405020304" charset="0"/>
              </a:rPr>
              <a:t>-это область на небесной сфере, в которой группа видимых звезд образует воспринимаемый контур или узор, обычно представляющий животное, мифологического человека или существо.</a:t>
            </a:r>
          </a:p>
        </p:txBody>
      </p:sp>
      <p:pic>
        <p:nvPicPr>
          <p:cNvPr id="7" name="Замещающее содержимое 6" descr="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05855" y="2416810"/>
            <a:ext cx="5376545" cy="3742690"/>
          </a:xfrm>
          <a:prstGeom prst="rect">
            <a:avLst/>
          </a:prstGeom>
        </p:spPr>
      </p:pic>
      <p:pic>
        <p:nvPicPr>
          <p:cNvPr id="5" name="Замещающее содержимое 4" descr="Sozvezdiya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600" y="2417445"/>
            <a:ext cx="5376545" cy="374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47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5F4B09A5-C43C-D08C-3671-A2D8E53A53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DB81A68A-A545-611A-7003-B8AD983EFA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72AB54-B9E6-E444-42DA-83707E3E9369}"/>
              </a:ext>
            </a:extLst>
          </p:cNvPr>
          <p:cNvSpPr txBox="1"/>
          <p:nvPr/>
        </p:nvSpPr>
        <p:spPr>
          <a:xfrm>
            <a:off x="2808514" y="345612"/>
            <a:ext cx="6096000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Яркие созвездия, которые видны в России</a:t>
            </a:r>
            <a:endParaRPr lang="ru-RU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E74CF0-1F70-E7AE-8185-301A8875C5FB}"/>
              </a:ext>
            </a:extLst>
          </p:cNvPr>
          <p:cNvSpPr txBox="1"/>
          <p:nvPr/>
        </p:nvSpPr>
        <p:spPr>
          <a:xfrm>
            <a:off x="402771" y="827314"/>
            <a:ext cx="11146972" cy="197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 самым красивым созвездиям северного полушария, видимым в России, относятся: Орион, Большая медведица, Телец, Большой пес, Малый пес.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Если всмотреться в их расположение и дать волю фантазии, то можно увидеть сцену охоты, которая, словно на древней фреске, запечатлена на небосклоне уже более двух тысяч лет. Отважный охотник Орион всегда изображен в окружении зверей. Справа от него бежит Телец, и охотник замахивается на него дубиной. У ног Ориона расположена верные Большой и Малый псы.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BF2BE7-E217-26DC-76A0-45F9F92ED70E}"/>
              </a:ext>
            </a:extLst>
          </p:cNvPr>
          <p:cNvSpPr txBox="1"/>
          <p:nvPr/>
        </p:nvSpPr>
        <p:spPr>
          <a:xfrm>
            <a:off x="3048000" y="3236319"/>
            <a:ext cx="609600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Созвездие Орион</a:t>
            </a:r>
            <a:endParaRPr lang="ru-RU" sz="2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E60385-84E4-31DB-BE4A-4B863511CD35}"/>
              </a:ext>
            </a:extLst>
          </p:cNvPr>
          <p:cNvSpPr txBox="1"/>
          <p:nvPr/>
        </p:nvSpPr>
        <p:spPr>
          <a:xfrm>
            <a:off x="293914" y="3814362"/>
            <a:ext cx="11299372" cy="2296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 самое большое и красочное созвездие. Его хорошо видно осенью и зимой. Орион можно увидеть над территорией всей России. Расположение его звезд напоминает очертание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человека.История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образования этого созвездия берет свое начало из древнегреческих мифов. Согласно им, Орион был смелым и сильным охотником, сыном Посейдона и нимфы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Эмвриалы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Он часто охотился вместе с Артемидой, но однажды, за победу над ней во время охоты, был поражен стрелой богини и погиб. После смерти он и был превращен в созвездие. Ярчайшей звездой Ориона является Ригель. Она в 25 тыс. раз ярче Солнца и в 33 раза больше его по размеру. Эта звезда имеет голубовато-белое свечение и считается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сверхгигантской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667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Рисунок 1" descr="Рассказы про созвездия звездного неба для детей">
            <a:extLst>
              <a:ext uri="{FF2B5EF4-FFF2-40B4-BE49-F238E27FC236}">
                <a16:creationId xmlns:a16="http://schemas.microsoft.com/office/drawing/2014/main" id="{C0C5C41D-2103-714C-E421-5AB6880B6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2" y="463550"/>
            <a:ext cx="11419114" cy="600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135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938A2F-771B-39A5-531D-30A3DBD3CFFC}"/>
              </a:ext>
            </a:extLst>
          </p:cNvPr>
          <p:cNvSpPr txBox="1"/>
          <p:nvPr/>
        </p:nvSpPr>
        <p:spPr>
          <a:xfrm>
            <a:off x="130629" y="210106"/>
            <a:ext cx="12061371" cy="3252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Созвездие Телец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Еще одним большим и невообразимо красивым созвездием северного полушария является Телец. Оно располагается на северо-западе от Ориона и находится между созвездиями Овен и Близнецы. Недалеко от Тельца расположены таким созвездия, как: Возничий, Кит, Персей, Эридан. Это созвездие в средних широтах можно наблюдать на протяжении практически всего года, исключение составляет вторая половина весны и начало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лета.Это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созвездие в средних широтах можно наблюдать на протяжении практически всего года, исключение составляет вторая половина весны и начало лета.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История возникновения созвездия восходит к древним мифам. В них говорится о Зевсе, превратившимся в тельца, для того, чтобы похитить богиню Европу и привести ее на остров Крит. Впервые это созвездие описал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Евдокс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-математик, живший задолго до нашей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эры.Самой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яркой звездой не только этого созвездия, но и других 12 групп звезд является Альдебаран. Она расположена на голове Тельца и раньше ее называли «глазом».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386" name="Рисунок 9" descr="Рассказы про созвездия звездного неба для детей">
            <a:extLst>
              <a:ext uri="{FF2B5EF4-FFF2-40B4-BE49-F238E27FC236}">
                <a16:creationId xmlns:a16="http://schemas.microsoft.com/office/drawing/2014/main" id="{EEB6785F-1CFF-5420-56F0-3C2A14859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43" y="3428999"/>
            <a:ext cx="4724400" cy="325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966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2E74C6-DC6E-E480-F90C-B85671A8C86E}"/>
              </a:ext>
            </a:extLst>
          </p:cNvPr>
          <p:cNvSpPr txBox="1"/>
          <p:nvPr/>
        </p:nvSpPr>
        <p:spPr>
          <a:xfrm>
            <a:off x="206828" y="391718"/>
            <a:ext cx="8577943" cy="261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Созвездие Большой Пес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 созвездие относится к семейству Ориона и граничит с созвездиями Орион, Единорог, Малый Пес, Заяц. Созвездие Большого Пса впервые было обнаружено Птолемеем во втором веке.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Существует миф, согласно которому Большой Пес раньше был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Лелапом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Это был очень быстрый пес, который мог догнать любую добычу. Однажды он погнался за лисицей, которая не уступала ему в скорости. Итог гонки был предрешен, и Зевс превратил обоих животных в камень. Пса он поместил на небо.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410" name="Рисунок 10" descr="Созвездие Большой Пес">
            <a:extLst>
              <a:ext uri="{FF2B5EF4-FFF2-40B4-BE49-F238E27FC236}">
                <a16:creationId xmlns:a16="http://schemas.microsoft.com/office/drawing/2014/main" id="{9AB9DED8-E230-75B1-CB37-56CF575CD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830" y="2834715"/>
            <a:ext cx="5301342" cy="382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655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DB8AEC-1D31-AF96-8334-9AD27691782E}"/>
              </a:ext>
            </a:extLst>
          </p:cNvPr>
          <p:cNvSpPr txBox="1"/>
          <p:nvPr/>
        </p:nvSpPr>
        <p:spPr>
          <a:xfrm>
            <a:off x="130628" y="1525562"/>
            <a:ext cx="11930743" cy="4526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Актуальность работы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Звёздное небо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великая книга природы. Кто сумеет её прочитать, перед тем раскроются несметные сокровища космоса. Непосвящённому в секреты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 tooltip="Астрономия"/>
              </a:rPr>
              <a:t>астрономии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даже трудно представить, какое богатство материальных форм, какое неистощимое творчество природы скрыто за теми замысловатыми узорами из звёзд, которые древние назвали созвездиями.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2009 год ООН был провозглашен Международным Годом Астрономии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так как именно в этом году отмечалось 400-летие астрономических открытий Галилео Галилея. В Международном Астрономическом Союзе говорят, что именно благодаря Галилею современная астрономия приобрела столь продвинутые научные формы.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2009 году проводились широкие торжества, посвященные Году Астрономии на родине Галилея в Италии. Также в ООН сообщили, что на сегодня </a:t>
            </a:r>
            <a:r>
              <a:rPr lang="ru-RU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99 стран и 14 международных организаций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подписали соглашение, по которому они взяли на себя обязательство по продвижению астрономии как науки в широкие массы, особенно молодого поколения.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Связи с тем, что: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·  астрономия как учебный предмет входит в перечень базовых предметов, обязательных для изучения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нами был разработан проект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Мифы звездного неба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C73A30D-DCCE-A8B2-2CC4-5ABB6BDCA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171" y="-282"/>
            <a:ext cx="4887686" cy="188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664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A8B0D8A-C6B1-A118-7351-8DCFF1BB6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8165" y="-386952"/>
            <a:ext cx="5955669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Созвездие Большая Медведица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433" name="Рисунок 11" descr="Рассказы про созвездия звездного неба для детей">
            <a:extLst>
              <a:ext uri="{FF2B5EF4-FFF2-40B4-BE49-F238E27FC236}">
                <a16:creationId xmlns:a16="http://schemas.microsoft.com/office/drawing/2014/main" id="{F6299897-0742-160B-C68E-C235602C5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29" y="998644"/>
            <a:ext cx="5148943" cy="434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C4D0945A-D543-0589-9CDD-8179D2B67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751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8C554A-46B9-B4CE-5965-50ADF9B01D78}"/>
              </a:ext>
            </a:extLst>
          </p:cNvPr>
          <p:cNvSpPr txBox="1"/>
          <p:nvPr/>
        </p:nvSpPr>
        <p:spPr>
          <a:xfrm>
            <a:off x="5943600" y="711124"/>
            <a:ext cx="6019800" cy="4510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Большая Медведица, напоминающая по форме ковш, является одним из трех самых крупных созвездий. Оно упоминается в трудах Гомера и в Библии. Это созвездие очень хорошо изучено и имеет большое значение во многих религиях.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Оно граничит с такими созвездиями, как: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Водопас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Лев, Гончие Псы, Дракон, Рысь.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Согласно древнегреческим мифам, Большая Медведица ассоциируется с Каллисто, красивой нимфой и возлюбленной Зевса. Его жена Гера в наказание превратила Каллисто в медведя. Однажды, этот медведь наткнулся в лесу на Геру и их с Зевсом сына,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Аркаса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Чтобы избежать трагедии, Зевс превратил сына и нимфу в созвездия.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Большой ковш образуют семь звезд.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8626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2" descr="Ковш большой медведицы">
            <a:extLst>
              <a:ext uri="{FF2B5EF4-FFF2-40B4-BE49-F238E27FC236}">
                <a16:creationId xmlns:a16="http://schemas.microsoft.com/office/drawing/2014/main" id="{FDFF8472-0DBB-FA16-D79B-6E5C2AD66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" y="267607"/>
            <a:ext cx="5630863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Рисунок 13" descr="Рассказы про созвездия звездного неба для детей">
            <a:extLst>
              <a:ext uri="{FF2B5EF4-FFF2-40B4-BE49-F238E27FC236}">
                <a16:creationId xmlns:a16="http://schemas.microsoft.com/office/drawing/2014/main" id="{24401C4C-8D12-3E74-57CA-08BA2D6C1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607" y="362404"/>
            <a:ext cx="3787775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D27BB8-69D0-8F2E-904D-8D47BC79204A}"/>
              </a:ext>
            </a:extLst>
          </p:cNvPr>
          <p:cNvSpPr txBox="1"/>
          <p:nvPr/>
        </p:nvSpPr>
        <p:spPr>
          <a:xfrm>
            <a:off x="6607627" y="3089729"/>
            <a:ext cx="5119236" cy="3603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Эти созвездия являются наиболее яркими и красивыми в северном полушарии. Их прекрасно можно увидеть невооруженным взглядом в осеннюю или морозную зимнюю ночь. Легенды их образования позволяют разгуляться фантазии и представить, как могучий охотник Орион вместе со своими верными псами бежит за добычей, а Телец и Большая Медведица внимательно наблюдают за ним.</a:t>
            </a:r>
          </a:p>
        </p:txBody>
      </p:sp>
    </p:spTree>
    <p:extLst>
      <p:ext uri="{BB962C8B-B14F-4D97-AF65-F5344CB8AC3E}">
        <p14:creationId xmlns:p14="http://schemas.microsoft.com/office/powerpoint/2010/main" val="4085552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BD4C4-3669-EFED-A70A-450845437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Заключение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CC1375-379C-C12D-F745-960CBAC24F68}"/>
              </a:ext>
            </a:extLst>
          </p:cNvPr>
          <p:cNvSpPr txBox="1"/>
          <p:nvPr/>
        </p:nvSpPr>
        <p:spPr>
          <a:xfrm>
            <a:off x="293914" y="816429"/>
            <a:ext cx="4539344" cy="59307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И в заключение хочется прочесть Вам стихотворение</a:t>
            </a:r>
            <a:endParaRPr lang="ru-RU" sz="1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Взглянув на пояс зодиака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Мы в январе увидим Рака, 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в феврале заметим Льва. 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Хранителем его была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холодном марте злая Дева, 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Соседка Льва по небу слева. 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Весы купив себе в апреле, 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Они спокойно жить хотели 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 в марте страшный Скорпион 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них отнял покой и сон. 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Его убил Стрелец прекрасный, 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Отца июня сын несчастный, 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июле ж братец Козерог 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Сон Льва и Девы уберег, 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в августе на много дней 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9CF03F-C76C-832C-8132-CA45706B6056}"/>
              </a:ext>
            </a:extLst>
          </p:cNvPr>
          <p:cNvSpPr txBox="1"/>
          <p:nvPr/>
        </p:nvSpPr>
        <p:spPr>
          <a:xfrm>
            <a:off x="6912430" y="979090"/>
            <a:ext cx="4822370" cy="2296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Приехал дядя Водолей. 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 Рыб уху он в сентябре 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Варил и кушал на дворе, 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Зажарил Овна в октябре, 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Тельца зарезал в ноябре 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в декабре, в конце концов, 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Родилась пара Близнецов.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865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596DB08-4417-0709-1279-ABC31F93A180}"/>
              </a:ext>
            </a:extLst>
          </p:cNvPr>
          <p:cNvSpPr txBox="1"/>
          <p:nvPr/>
        </p:nvSpPr>
        <p:spPr>
          <a:xfrm>
            <a:off x="522514" y="424544"/>
            <a:ext cx="1030877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Звездное небо может рассказать очень многое если не о будущем, то о прошлом всего человечества. Достаточно просто вдуматься в названия звезд, планет и созвездий.</a:t>
            </a:r>
            <a:b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Очень многие названия созвездий связаны с мифологией. Такие созвездия часто имеют многотысячелетнюю историю. Сегодня мы не только узнали о созвездиях и звёздах, но и проверили, насколько развиты ваши интеллектуальные способности: память, внимание, мышление. Каждый из вас попытался построить координатами созвездие и ,надеемся, что вы заинтересовались этой темой и будете совершать путешествия по звёздному небу. </a:t>
            </a: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мы узнали о созвездиях?</a:t>
            </a:r>
          </a:p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 Что такое созвездия?</a:t>
            </a:r>
          </a:p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·На сколько созвездий разделено небо?</a:t>
            </a:r>
          </a:p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 Какие созвездия существуют?</a:t>
            </a:r>
          </a:p>
        </p:txBody>
      </p:sp>
    </p:spTree>
    <p:extLst>
      <p:ext uri="{BB962C8B-B14F-4D97-AF65-F5344CB8AC3E}">
        <p14:creationId xmlns:p14="http://schemas.microsoft.com/office/powerpoint/2010/main" val="4249633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9EFC2EC-C3A7-A54E-E00B-892F3BA28DA0}"/>
              </a:ext>
            </a:extLst>
          </p:cNvPr>
          <p:cNvSpPr txBox="1"/>
          <p:nvPr/>
        </p:nvSpPr>
        <p:spPr>
          <a:xfrm>
            <a:off x="424543" y="244731"/>
            <a:ext cx="11386457" cy="6049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Проведя свое исследование, я пришла к выводу, что науки астрономия и физика тесно связаны между собой. Звезды, планеты, спутники, Вселенная – все это было и есть не до конца разгаданной загадкой. О них писали и пишут свои труды ученые: математики, астрономы, философы, физики. Их воспевают поэты.</a:t>
            </a:r>
          </a:p>
          <a:p>
            <a:endParaRPr lang="ru-RU" b="1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5476240" algn="l"/>
              </a:tabLst>
            </a:pPr>
            <a:r>
              <a:rPr lang="ru-RU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Николай Морозов</a:t>
            </a:r>
          </a:p>
          <a:p>
            <a:pPr>
              <a:tabLst>
                <a:tab pos="5476240" algn="l"/>
              </a:tabLst>
            </a:pPr>
            <a:r>
              <a:rPr lang="ru-RU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r>
              <a:rPr lang="ru-RU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Всюду звезды над тобою,</a:t>
            </a:r>
            <a:br>
              <a:rPr lang="ru-RU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Всюду ярких точек рой</a:t>
            </a:r>
            <a:br>
              <a:rPr lang="ru-RU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Бесконечной чередою,</a:t>
            </a:r>
          </a:p>
          <a:p>
            <a:r>
              <a:rPr lang="ru-RU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Нежной дружеской толпою</a:t>
            </a:r>
            <a:br>
              <a:rPr lang="ru-RU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Окружают шар земной…</a:t>
            </a:r>
          </a:p>
          <a:p>
            <a:r>
              <a:rPr lang="ru-RU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Эти звезды – центры света,</a:t>
            </a:r>
            <a:br>
              <a:rPr lang="ru-RU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Вечной жизни очаги,</a:t>
            </a:r>
            <a:br>
              <a:rPr lang="ru-RU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Их лучами мысль согрета,</a:t>
            </a:r>
          </a:p>
          <a:p>
            <a:r>
              <a:rPr lang="ru-RU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сиянье их привета, </a:t>
            </a:r>
            <a:br>
              <a:rPr lang="ru-RU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Друг мой, в сердце сбереги..</a:t>
            </a:r>
          </a:p>
          <a:p>
            <a:endParaRPr lang="ru-RU" b="1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данной работе мы поставили перед собой цель: ознакомить учеников с некоторыми созвездиями; узнать, что такое зодиакальное созвездие, какие они бывают и что они обозначают. </a:t>
            </a:r>
          </a:p>
          <a:p>
            <a:pPr>
              <a:lnSpc>
                <a:spcPct val="115000"/>
              </a:lnSpc>
            </a:pPr>
            <a:r>
              <a:rPr lang="ru-RU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Данная работа будет интересна ученикам, так как содержит полезную информацию.</a:t>
            </a:r>
          </a:p>
          <a:p>
            <a:pPr>
              <a:lnSpc>
                <a:spcPct val="115000"/>
              </a:lnSpc>
            </a:pP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Благодаря изученному материалу была создана памятка-12 созвездий с точки зрения астрономии.</a:t>
            </a:r>
            <a:endParaRPr lang="ru-RU" b="1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002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мещающий текст 4"/>
          <p:cNvSpPr>
            <a:spLocks noGrp="1"/>
          </p:cNvSpPr>
          <p:nvPr>
            <p:ph type="body" idx="1"/>
          </p:nvPr>
        </p:nvSpPr>
        <p:spPr>
          <a:xfrm>
            <a:off x="609600" y="424180"/>
            <a:ext cx="10972800" cy="5702300"/>
          </a:xfrm>
        </p:spPr>
        <p:txBody>
          <a:bodyPr/>
          <a:lstStyle/>
          <a:p>
            <a:pPr algn="ctr"/>
            <a:endParaRPr lang="ru-RU" altLang="en-US"/>
          </a:p>
          <a:p>
            <a:pPr algn="ctr"/>
            <a:endParaRPr lang="ru-RU" altLang="en-US"/>
          </a:p>
          <a:p>
            <a:pPr algn="ctr"/>
            <a:endParaRPr lang="ru-RU" altLang="en-US"/>
          </a:p>
          <a:p>
            <a:pPr algn="ctr"/>
            <a:endParaRPr lang="ru-RU" altLang="en-US"/>
          </a:p>
          <a:p>
            <a:pPr marL="0" indent="0" algn="ctr">
              <a:buNone/>
            </a:pPr>
            <a:r>
              <a:rPr lang="ru-RU" altLang="en-US" b="1"/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A1AA6C-AD0B-5CBE-65B9-6F5691A42D09}"/>
              </a:ext>
            </a:extLst>
          </p:cNvPr>
          <p:cNvSpPr txBox="1"/>
          <p:nvPr/>
        </p:nvSpPr>
        <p:spPr>
          <a:xfrm>
            <a:off x="609599" y="315686"/>
            <a:ext cx="11234057" cy="2187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0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 работы: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ознакомление учеников с некоторыми созвездиями.</a:t>
            </a:r>
          </a:p>
          <a:p>
            <a:pPr algn="just">
              <a:lnSpc>
                <a:spcPct val="115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Узнать, что такое зодиакальное созвездие? </a:t>
            </a:r>
          </a:p>
          <a:p>
            <a:pPr algn="just">
              <a:lnSpc>
                <a:spcPct val="115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Какие они бывают и что они обозначают? </a:t>
            </a:r>
          </a:p>
          <a:p>
            <a:pPr algn="just">
              <a:lnSpc>
                <a:spcPct val="115000"/>
              </a:lnSpc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Моя гипотеза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Я думаю, что зодиакальных созвездий 12 как знаков </a:t>
            </a:r>
          </a:p>
          <a:p>
            <a:pPr algn="just">
              <a:lnSpc>
                <a:spcPct val="115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зодиака и месяцев. Когда наступает очередной месяц на небе можно увидеть </a:t>
            </a:r>
          </a:p>
          <a:p>
            <a:pPr algn="just">
              <a:lnSpc>
                <a:spcPct val="115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его созвездие.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C2552E-07E8-F86E-C8DF-EE87A1ED1F47}"/>
              </a:ext>
            </a:extLst>
          </p:cNvPr>
          <p:cNvSpPr txBox="1"/>
          <p:nvPr/>
        </p:nvSpPr>
        <p:spPr>
          <a:xfrm>
            <a:off x="609599" y="2293792"/>
            <a:ext cx="11016343" cy="2296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работы: 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  Расширить познавательный кругозор и интерес учеников к астрономии;</a:t>
            </a:r>
          </a:p>
          <a:p>
            <a:pPr algn="just">
              <a:lnSpc>
                <a:spcPct val="115000"/>
              </a:lnSpc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  способствовать развитию логического и аналитического мышления, творческого потенциала учащегося;</a:t>
            </a:r>
          </a:p>
          <a:p>
            <a:pPr algn="just">
              <a:lnSpc>
                <a:spcPct val="115000"/>
              </a:lnSpc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  сформировать в процессе работы поисковые и исследовательские навыки;</a:t>
            </a:r>
          </a:p>
          <a:p>
            <a:pPr algn="just">
              <a:lnSpc>
                <a:spcPct val="115000"/>
              </a:lnSpc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  оформление буклета «</a:t>
            </a:r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Мифы звездного неба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 </a:t>
            </a:r>
          </a:p>
          <a:p>
            <a:pPr algn="just">
              <a:lnSpc>
                <a:spcPct val="115000"/>
              </a:lnSpc>
            </a:pPr>
            <a:r>
              <a:rPr lang="ru-RU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Оборудование: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компьютер, проектор, презентация «</a:t>
            </a:r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Мифы звездного неба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 </a:t>
            </a:r>
            <a:r>
              <a:rPr lang="ru-RU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Содержание и этапы реализации проекта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8C175D-020D-8A5F-18B5-B4950FD904C3}"/>
              </a:ext>
            </a:extLst>
          </p:cNvPr>
          <p:cNvSpPr txBox="1"/>
          <p:nvPr/>
        </p:nvSpPr>
        <p:spPr>
          <a:xfrm>
            <a:off x="870857" y="4609124"/>
            <a:ext cx="10308772" cy="134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Когда в начале 90-х из школьных программ убрали астрономию, а из новостей вычеркнули события, происходящие во Вселенной. Жизнь без неба оказалась пустой и лишенной смысла.  Вот почему своим проектом я решила, что астрономия займет достойные позиции в школьном обществе, которое прикоснется к бескрайнему космосу и проявит интерес к данной теме.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ФГОС Учебник Астрономия.">
            <a:extLst>
              <a:ext uri="{FF2B5EF4-FFF2-40B4-BE49-F238E27FC236}">
                <a16:creationId xmlns:a16="http://schemas.microsoft.com/office/drawing/2014/main" id="{80D8015A-CB17-D617-8A5F-FC084B6EF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684" y="393558"/>
            <a:ext cx="1513115" cy="232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866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C76581F-AD3C-F644-2DA9-6B3D068AE795}"/>
              </a:ext>
            </a:extLst>
          </p:cNvPr>
          <p:cNvSpPr txBox="1"/>
          <p:nvPr/>
        </p:nvSpPr>
        <p:spPr>
          <a:xfrm>
            <a:off x="381000" y="468086"/>
            <a:ext cx="11005457" cy="4040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Этапы реализации работы: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  Проведение опроса школьников, с целью выявление значимости астрономии для них.</a:t>
            </a:r>
          </a:p>
          <a:p>
            <a:pPr algn="just">
              <a:lnSpc>
                <a:spcPct val="115000"/>
              </a:lnSpc>
            </a:pP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  Обсуждение цели, задач и конкретных направлений проекта.</a:t>
            </a:r>
          </a:p>
          <a:p>
            <a:pPr algn="just">
              <a:lnSpc>
                <a:spcPct val="115000"/>
              </a:lnSpc>
            </a:pP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  Сбор материалов и изучение литературы.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3E8CD03-A3E2-2274-E5C8-590191CDF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143" y="3777343"/>
            <a:ext cx="2547257" cy="26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418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A0A0F-7335-BE26-C3A5-91B78F347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 такое зодиакальный пояс?</a:t>
            </a:r>
            <a:endParaRPr lang="ru-RU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02C67F-232A-0F1B-EDE2-1E8C2AADB03F}"/>
              </a:ext>
            </a:extLst>
          </p:cNvPr>
          <p:cNvSpPr txBox="1"/>
          <p:nvPr/>
        </p:nvSpPr>
        <p:spPr>
          <a:xfrm>
            <a:off x="5606143" y="1563931"/>
            <a:ext cx="6096000" cy="703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Земля дает человеку пищу и тепло,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небо - понятие о вечном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D5EDDF-6020-C480-BD0B-1AE1A5F4DCCF}"/>
              </a:ext>
            </a:extLst>
          </p:cNvPr>
          <p:cNvSpPr txBox="1"/>
          <p:nvPr/>
        </p:nvSpPr>
        <p:spPr>
          <a:xfrm>
            <a:off x="391885" y="2517878"/>
            <a:ext cx="11408229" cy="4311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Жившие в глубокой древности люди заметили, что Луна, двигаясь по ночному небу, проходит лишь через определённые созвездия. А так как единственный спутник Земли отражает солнечный свет, то по его положению нетрудно рассчитать и тот путь, который проходит среди созвездий наше главное светило .Линию движения Солнца по небосклону назвали эклиптикой (от греческого 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ekleipsis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&amp;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quot;затмение&amp;quot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;). Её разделили по числу месяцев в году на 12 равных отрезков. Каждому из них присвоили символ ближайшего созвездия. Все они, за исключением Весов, изображали фигуры людей, мифических существу и животных. Поэтому широкую полосу на небе, в границах которой  располагались созвездия, назвали зодиаком (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zodiakos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kyklos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переводе с  греческого означает &amp;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quot;звериный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круг&amp;quot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;). Так и появились зодиакальные созвездия. Насчитывается их 12: Овен, Телец, Близнецы, Рак, Лев, Дева, Весы, Скорпион, Стрелец, Козерог, Водолей, Рыбы. Все они располагаются  на зодиакальном круге. А его исходной точкой считается положение Солнца в момент весеннего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равнодействия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4098" name="Рисунок 1" descr="https://myslide.ru/documents_3/e0127ba694a60ba1fae9bbe449a133a7/img17.jpg">
            <a:extLst>
              <a:ext uri="{FF2B5EF4-FFF2-40B4-BE49-F238E27FC236}">
                <a16:creationId xmlns:a16="http://schemas.microsoft.com/office/drawing/2014/main" id="{0BB70688-F6CD-78CE-EC5E-BC764EEAF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06" y="144088"/>
            <a:ext cx="2814637" cy="237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748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7F901FE-C9C1-756D-0861-AA6977F7DF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53" t="19184" r="23839" b="11632"/>
          <a:stretch/>
        </p:blipFill>
        <p:spPr>
          <a:xfrm>
            <a:off x="119743" y="0"/>
            <a:ext cx="11941628" cy="674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11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4642D1-D2A8-C7C6-2280-6C19A8BC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Когда можно увидеть своё созвездие?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6ED1E8-D2D3-3103-96BA-6A172942E1E8}"/>
              </a:ext>
            </a:extLst>
          </p:cNvPr>
          <p:cNvSpPr txBox="1"/>
          <p:nvPr/>
        </p:nvSpPr>
        <p:spPr>
          <a:xfrm>
            <a:off x="315686" y="1417638"/>
            <a:ext cx="11168743" cy="1833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Весною Солнце последовательно проходит по созвездиям Рыб, Овна и Тельца. В этот период эти и прилежащие к ним с севера и юга созвездия по ночам не видны, так как находятся вместе с Солнцем под горизонтом. Зато противоположные созвездия Девы, Весов и Скорпиона видны всю ночь; соседние с ними зодиакальные созвездия Близнецов, Рака и Льва видны с вечера до середины ночи, а созвездия Стрельца, Козерога и Водолея – во второй половине ночи. </a:t>
            </a:r>
          </a:p>
        </p:txBody>
      </p:sp>
      <p:pic>
        <p:nvPicPr>
          <p:cNvPr id="6146" name="Рисунок 39" descr="Учимся определять звезды">
            <a:extLst>
              <a:ext uri="{FF2B5EF4-FFF2-40B4-BE49-F238E27FC236}">
                <a16:creationId xmlns:a16="http://schemas.microsoft.com/office/drawing/2014/main" id="{4A16ABE8-7954-E30D-5E88-F8B1A070C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3189514"/>
            <a:ext cx="7445829" cy="366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557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FAA2C2-D0DF-88C4-5175-E20E56D75C7C}"/>
              </a:ext>
            </a:extLst>
          </p:cNvPr>
          <p:cNvSpPr txBox="1"/>
          <p:nvPr/>
        </p:nvSpPr>
        <p:spPr>
          <a:xfrm>
            <a:off x="174172" y="310553"/>
            <a:ext cx="113864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летние месяцы Солнце перемещается по созвездиям Близнецов, Рака и Льва и уже эти созвездия не видны по ночам, созвездия Девы, Весов и Скорпиона видны по вечерам до середины ночи, созвездия Стрельца, Козерога и Водолея – всю ночь, а созвездия Рыб, Овна и Тельца – под утро. В таких же условиях видимости находятся созвездия, прилегающие с севера и с юга к перечисленным зодиакальным. Но следует иметь в виду, что в северных  географических широтах из-за коротких летних ночей условия видимости  созвездий резко ухудшаются. </a:t>
            </a:r>
            <a:endParaRPr lang="ru-RU" sz="2000" dirty="0"/>
          </a:p>
        </p:txBody>
      </p:sp>
      <p:pic>
        <p:nvPicPr>
          <p:cNvPr id="7170" name="Рисунок 30" descr="Учимся определять звезды">
            <a:extLst>
              <a:ext uri="{FF2B5EF4-FFF2-40B4-BE49-F238E27FC236}">
                <a16:creationId xmlns:a16="http://schemas.microsoft.com/office/drawing/2014/main" id="{C0A431B6-7A9D-9A25-447E-4EEBB337A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514" y="2016192"/>
            <a:ext cx="4637314" cy="453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878AA1-B985-E71E-1C78-BA95EA376EFD}"/>
              </a:ext>
            </a:extLst>
          </p:cNvPr>
          <p:cNvSpPr txBox="1"/>
          <p:nvPr/>
        </p:nvSpPr>
        <p:spPr>
          <a:xfrm>
            <a:off x="337457" y="2343835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Наступает осень, и Солнце перемещается по созвездиям Девы, Весов и Скорпиона. </a:t>
            </a:r>
            <a:endParaRPr lang="ru-RU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C764BD-1098-8B44-790C-E4E88777ABC9}"/>
              </a:ext>
            </a:extLst>
          </p:cNvPr>
          <p:cNvSpPr txBox="1"/>
          <p:nvPr/>
        </p:nvSpPr>
        <p:spPr>
          <a:xfrm>
            <a:off x="370114" y="3219948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Вечером можно видеть  созвездия Стрельца, Козерога и Водолея, всю ночь видны Рыбы, Овен и Телец, а во второй половине ночи восходят над горизонтом Близнецы, Рак и Лев.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49639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7" descr="Учимся определять звезды">
            <a:extLst>
              <a:ext uri="{FF2B5EF4-FFF2-40B4-BE49-F238E27FC236}">
                <a16:creationId xmlns:a16="http://schemas.microsoft.com/office/drawing/2014/main" id="{27A8D539-B0B5-C274-47BB-F7582DB71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3" y="405947"/>
            <a:ext cx="4386943" cy="399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4ABD7C-E5D7-8DB2-9365-E3D46AEB56AF}"/>
              </a:ext>
            </a:extLst>
          </p:cNvPr>
          <p:cNvSpPr txBox="1"/>
          <p:nvPr/>
        </p:nvSpPr>
        <p:spPr>
          <a:xfrm>
            <a:off x="5148943" y="634066"/>
            <a:ext cx="6096000" cy="293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Зимой Солнце проходит по созвездиям Стрельца, Козерога и Водолея, которые по ночам уже не видны. Зато всю ночь сияют на небе созвездия Близнецов и Льва, а между ними видны слабые звезды Рака. И так как зимой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ночи очень длинные, то всю ночь видны также созвездия Овна, Тельца и Девы, вечером - созвездие Рыб, а во второй половине ночи над восточной стороной горизонта появляются созвездия Весов и Скорпиона. Так из года в год повторяются сезонные изменения вида звездного неба.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5" name="Рисунок 33" descr="Учимся определять звезды">
            <a:extLst>
              <a:ext uri="{FF2B5EF4-FFF2-40B4-BE49-F238E27FC236}">
                <a16:creationId xmlns:a16="http://schemas.microsoft.com/office/drawing/2014/main" id="{69E563A9-4177-356C-4D30-53EE855F0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971" y="3736975"/>
            <a:ext cx="5431972" cy="293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94156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2083</Words>
  <Application>Microsoft Office PowerPoint</Application>
  <PresentationFormat>Широкоэкранный</PresentationFormat>
  <Paragraphs>94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Microsoft YaHei</vt:lpstr>
      <vt:lpstr>Arial</vt:lpstr>
      <vt:lpstr>Calibri</vt:lpstr>
      <vt:lpstr>Times New Roman</vt:lpstr>
      <vt:lpstr>Trebuchet MS</vt:lpstr>
      <vt:lpstr>Default Design</vt:lpstr>
      <vt:lpstr>Тема: «Мифы звёздного неба»   Тип проекта: информационно – познавательный                                                                      </vt:lpstr>
      <vt:lpstr>Презентация PowerPoint</vt:lpstr>
      <vt:lpstr>Презентация PowerPoint</vt:lpstr>
      <vt:lpstr>Презентация PowerPoint</vt:lpstr>
      <vt:lpstr>Что такое зодиакальный пояс?</vt:lpstr>
      <vt:lpstr>Презентация PowerPoint</vt:lpstr>
      <vt:lpstr>Когда можно увидеть своё созвездие?</vt:lpstr>
      <vt:lpstr>Презентация PowerPoint</vt:lpstr>
      <vt:lpstr>Презентация PowerPoint</vt:lpstr>
      <vt:lpstr>Рассмотрим несколько легенд</vt:lpstr>
      <vt:lpstr>Презентация PowerPoint</vt:lpstr>
      <vt:lpstr>Презентация PowerPoint</vt:lpstr>
      <vt:lpstr>Презентация PowerPoint</vt:lpstr>
      <vt:lpstr>Презентация PowerPoint</vt:lpstr>
      <vt:lpstr>Созвездие-это область на небесной сфере, в которой группа видимых звезд образует воспринимаемый контур или узор, обычно представляющий животное, мифологического человека или существо.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Татьяна Козолуп</cp:lastModifiedBy>
  <cp:revision>14</cp:revision>
  <dcterms:created xsi:type="dcterms:W3CDTF">2022-11-30T13:02:00Z</dcterms:created>
  <dcterms:modified xsi:type="dcterms:W3CDTF">2023-04-09T11:25:01Z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1049-11.2.0.11417</vt:lpwstr>
  </property>
  <property fmtid="{D5CDD505-2E9C-101B-9397-08002B2CF9AE}" pid="3" name="ICV">
    <vt:lpwstr>7E7F0555CD344CBD950BC27EB3172BF7</vt:lpwstr>
  </property>
</Properties>
</file>