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  <p:sldId id="293" r:id="rId4"/>
    <p:sldId id="270" r:id="rId5"/>
    <p:sldId id="271" r:id="rId6"/>
    <p:sldId id="274" r:id="rId7"/>
    <p:sldId id="275" r:id="rId8"/>
    <p:sldId id="277" r:id="rId9"/>
    <p:sldId id="278" r:id="rId10"/>
    <p:sldId id="284" r:id="rId11"/>
    <p:sldId id="280" r:id="rId12"/>
    <p:sldId id="294" r:id="rId13"/>
    <p:sldId id="281" r:id="rId14"/>
    <p:sldId id="282" r:id="rId15"/>
    <p:sldId id="296" r:id="rId16"/>
    <p:sldId id="295" r:id="rId17"/>
    <p:sldId id="283" r:id="rId18"/>
    <p:sldId id="272" r:id="rId19"/>
    <p:sldId id="291" r:id="rId20"/>
    <p:sldId id="273" r:id="rId21"/>
    <p:sldId id="285" r:id="rId22"/>
    <p:sldId id="259" r:id="rId23"/>
    <p:sldId id="260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02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2380A2-B7DA-451E-BA86-7630B84488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8E958B4-4199-4D98-87C5-FBD6D499D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D7BB683-A50C-416C-A905-103972EE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7634DC2-9E36-4B6D-9C9C-E2E29728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4B0267-526C-4C47-B060-32F0C331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68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2F15B2-DA87-4242-A24D-0F5A9C054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8154978-7179-413F-81F3-8B1169E234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F7A903F-E010-4196-B0D3-F22066CFC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25B054D-3A52-4EA3-8071-54B983308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7712DAE-1DA8-4321-B026-87B5065DA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99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D3ACAB8D-2593-4DA7-B479-0B08F9F0B4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F28422E-021B-4040-9DDD-928BF4834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D8BA77-51DB-4F0F-90F0-CFB382F1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A5AE7AA-664B-4121-BDA9-F2E9B6197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26BE414-BF6F-453D-9C26-049628982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89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57B880-087A-41A8-9A80-95A346CE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D4F2787-E1FB-4B55-9F5C-C940175B1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AF0C83-D478-4C49-B4C6-9C011865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CDE90E-C21D-482D-9300-49EC16FB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A1623F7-2E8F-40A7-BAA9-82ECE9D0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052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AC4C8-42F0-4CF0-8998-2C67B2AD4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0487D7C-051A-4E97-ACC7-79717960A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3BA6ECE-CC6B-4311-96E1-E09C30FF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6AE29E-7589-4467-9104-2240083B2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C78C5B-15DB-472B-BDD8-F92C5C8E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633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A426BC-5424-4C64-AA65-7630E6C3F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887A2BD-C92B-4B0E-BAC4-84CBE77E5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14EF0B5-8997-4C7E-A8B8-2526CCE22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8FB6247-C78E-4053-898B-7AFC2840A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BBF48A-D2E5-48F7-B455-4FAEECE0B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74D57CF-FF41-479F-9E75-A03BC18EA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50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9D9AC-EA97-441E-8959-DED24C1C2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865324A-43D6-4026-A5AD-CADA5FC8E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F152D4A-66B2-428B-8A71-932F7D483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0914429-629F-47F0-96C7-2F1D619374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0EA3739-0331-49AC-9A52-638B0CB2F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9C8ED86-E5E9-4E82-86EA-78AF55994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3261463-3E21-4742-8F07-ABBC1CD78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EC01095-3E85-49D8-B54F-8BEBE3A57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14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519F156-E088-4952-8BD2-B78B689FC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1895F6-B7AF-4F49-A640-C9082BEE3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16AAD50-88B7-4E92-B034-8A311DA7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EB8096E-04CD-421C-8942-0161B3A4A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50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C13462ED-DCB8-4D07-9108-6EFFA4723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562D126-2CFC-4509-9BA1-8C2544663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9770267-FC13-4A5F-8CB2-CB2B1F9F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10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649854-42C1-4C33-9E70-B5E27E8E7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FE6311-7F2F-47FB-8F04-2ED604402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3184B2D-9C34-4BB8-A34E-C3424F988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413934-6374-466F-9F63-961A80F31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B09C41A-CD3F-41BF-9311-605964116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31C2872-3421-4D8E-9027-0AC363F69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12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0ED234-781C-4E66-8C75-E6DCDD98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1639DB6-4AE9-4221-8022-E08E6C8B65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BEC6300-4007-4692-A829-E91CAD3A2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D7AC43-C17E-47DC-9CE0-692195704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89232A8-6139-4F14-A435-A9786FA4E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0A3300C-8D82-41A4-9AAC-23D17172D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474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9D59BC8-21D6-4E3E-A6AF-4408A778C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FCDF072-C1EF-40B6-8FF4-AADAAA90A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BACAFE9-A59E-44BE-A8FB-1D32AF3F1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7154D-A2ED-4049-BA91-2CC05F6527A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C43E88C-4396-49A1-BF60-593E20551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79C1A9D-F755-456B-A6F4-9D9B0DA79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F51E1-2342-4222-8131-A45CD6C9C5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98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8%D0%BA%D0%BE%D1%80%D1%81%D0%BA%D0%B8%D0%B9,_%D0%98%D0%B3%D0%BE%D1%80%D1%8C_%D0%98%D0%B2%D0%B0%D0%BD%D0%BE%D0%B2%D0%B8%D1%87" TargetMode="External"/><Relationship Id="rId7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A%D0%BE%D0%BD%D0%BD%D0%B5%D0%BA%D1%82%D0%B8%D0%BA%D1%83%D1%82_(%D1%88%D1%82%D0%B0%D1%82)" TargetMode="External"/><Relationship Id="rId5" Type="http://schemas.openxmlformats.org/officeDocument/2006/relationships/hyperlink" Target="https://ru.wikipedia.org/w/index.php?title=%D0%A1%D1%82%D1%80%D0%B0%D1%82%D1%84%D0%BE%D1%80%D0%B4_(%D0%9A%D0%BE%D0%BD%D0%BD%D0%B5%D0%BA%D1%82%D0%B8%D0%BA%D1%83%D1%82)&amp;action=edit&amp;redlink=1" TargetMode="External"/><Relationship Id="rId4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EF30917-F3AD-4554-9D07-32D89376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143000"/>
            <a:ext cx="992124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08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3D43AC-77FC-4B25-8227-EEA1596FE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67EEF42-E628-4098-A853-C745CF85CA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E16349D7-0129-454C-8E7D-4E7DD6F2D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00" y="0"/>
            <a:ext cx="919321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29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457A23-DA17-4F88-B128-5BE6B199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12561"/>
            <a:ext cx="9144000" cy="19419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129496B-FA81-4548-8A7A-872CD0DB05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111240"/>
            <a:ext cx="9144000" cy="62484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Айзек Азимов(1920-1992)</a:t>
            </a:r>
          </a:p>
          <a:p>
            <a:r>
              <a:rPr lang="ru-RU" dirty="0"/>
              <a:t> 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FE83D6F6-F441-497D-A1A7-A7644DD370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xmlns="" id="{B44529B2-2ADE-4658-9DB4-C328FCD06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259080"/>
            <a:ext cx="1027430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459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1A8A985-F3EA-4AC8-9D78-2F0005E1FDE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360" y="2860199"/>
            <a:ext cx="4189095" cy="363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AF5A2536-DF99-4F0A-BA12-E9C1214295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2628583"/>
              </p:ext>
            </p:extLst>
          </p:nvPr>
        </p:nvGraphicFramePr>
        <p:xfrm>
          <a:off x="838200" y="487680"/>
          <a:ext cx="9814560" cy="2118360"/>
        </p:xfrm>
        <a:graphic>
          <a:graphicData uri="http://schemas.openxmlformats.org/drawingml/2006/table">
            <a:tbl>
              <a:tblPr/>
              <a:tblGrid>
                <a:gridCol w="9814560">
                  <a:extLst>
                    <a:ext uri="{9D8B030D-6E8A-4147-A177-3AD203B41FA5}">
                      <a16:colId xmlns:a16="http://schemas.microsoft.com/office/drawing/2014/main" xmlns="" val="781890135"/>
                    </a:ext>
                  </a:extLst>
                </a:gridCol>
              </a:tblGrid>
              <a:tr h="1059180">
                <a:tc>
                  <a:txBody>
                    <a:bodyPr/>
                    <a:lstStyle/>
                    <a:p>
                      <a:pPr algn="ctr" fontAlgn="t"/>
                      <a:r>
                        <a:rPr lang="ru-RU">
                          <a:effectLst/>
                        </a:rPr>
                        <a:t>Бостонский университет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1133407"/>
                  </a:ext>
                </a:extLst>
              </a:tr>
              <a:tr h="1059180">
                <a:tc>
                  <a:txBody>
                    <a:bodyPr/>
                    <a:lstStyle/>
                    <a:p>
                      <a:pPr algn="ctr" fontAlgn="t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en-US" i="1" dirty="0">
                          <a:effectLst/>
                        </a:rPr>
                        <a:t>Boston University</a:t>
                      </a:r>
                      <a:r>
                        <a:rPr lang="ru-RU" i="1" dirty="0">
                          <a:effectLst/>
                        </a:rPr>
                        <a:t>        </a:t>
                      </a:r>
                    </a:p>
                    <a:p>
                      <a:pPr algn="ctr" fontAlgn="t"/>
                      <a:endParaRPr lang="ru-RU" i="1" dirty="0">
                        <a:effectLst/>
                      </a:endParaRPr>
                    </a:p>
                    <a:p>
                      <a:pPr algn="ctr" fontAlgn="t"/>
                      <a:r>
                        <a:rPr lang="ru-RU" i="1" dirty="0">
                          <a:effectLst/>
                        </a:rPr>
                        <a:t>1949г</a:t>
                      </a:r>
                      <a:endParaRPr lang="en-US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697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002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262F5F-5DC4-4956-BED2-2F6E3B8F7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108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xmlns="" id="{4F8B26B8-B806-4B8E-9245-4E5CD572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" y="365124"/>
            <a:ext cx="10652760" cy="589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159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8A4996F0-434F-40A3-A512-97D498C63A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6217920"/>
            <a:ext cx="9429750" cy="457200"/>
          </a:xfrm>
        </p:spPr>
        <p:txBody>
          <a:bodyPr/>
          <a:lstStyle/>
          <a:p>
            <a:r>
              <a:rPr lang="ru-RU" dirty="0"/>
              <a:t>Игорь Сикорский(1889-1972)</a:t>
            </a:r>
          </a:p>
          <a:p>
            <a:endParaRPr lang="ru-RU" dirty="0"/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xmlns="" id="{E183C6E5-E70B-4E40-8E9A-CA347FD5C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594360"/>
            <a:ext cx="942975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61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10" y="222072"/>
            <a:ext cx="4789664" cy="631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850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xmlns="" id="{70C57D96-A0A6-494F-8AC3-F649742220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250005"/>
              </p:ext>
            </p:extLst>
          </p:nvPr>
        </p:nvGraphicFramePr>
        <p:xfrm>
          <a:off x="838200" y="1066800"/>
          <a:ext cx="10515600" cy="193548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xmlns="" val="2329727941"/>
                    </a:ext>
                  </a:extLst>
                </a:gridCol>
              </a:tblGrid>
              <a:tr h="967740">
                <a:tc>
                  <a:txBody>
                    <a:bodyPr/>
                    <a:lstStyle/>
                    <a:p>
                      <a:pPr algn="ctr" fontAlgn="t"/>
                      <a:r>
                        <a:rPr lang="en-US">
                          <a:effectLst/>
                        </a:rPr>
                        <a:t>Sikorsky Aircraft Corporation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73471309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algn="ctr" fontAlgn="t"/>
                      <a:endParaRPr lang="ru-RU" dirty="0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3791895"/>
                  </a:ext>
                </a:extLst>
              </a:tr>
            </a:tbl>
          </a:graphicData>
        </a:graphic>
      </p:graphicFrame>
      <p:pic>
        <p:nvPicPr>
          <p:cNvPr id="2050" name="Picture 2" descr="Изображение логотипа">
            <a:extLst>
              <a:ext uri="{FF2B5EF4-FFF2-40B4-BE49-F238E27FC236}">
                <a16:creationId xmlns:a16="http://schemas.microsoft.com/office/drawing/2014/main" xmlns="" id="{F9073FFC-CD74-4C58-AC24-2C28D5F12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60293"/>
            <a:ext cx="1905000" cy="186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03CB1574-8A48-4269-915C-357A1E28552E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3452654"/>
          <a:ext cx="10515600" cy="10972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xmlns="" val="4204278097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xmlns="" val="15678665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1923; 100 лет назад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1802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Основатели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u="none" strike="noStrike">
                          <a:solidFill>
                            <a:srgbClr val="0645AD"/>
                          </a:solidFill>
                          <a:effectLst/>
                          <a:hlinkClick r:id="rId3" tooltip="Сикорский, Игорь Иванович"/>
                        </a:rPr>
                        <a:t>И. И. Сикорский</a:t>
                      </a:r>
                      <a:endParaRPr lang="ru-RU"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3226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ru-RU">
                          <a:effectLst/>
                        </a:rPr>
                        <a:t>Расположение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ru-RU" dirty="0">
                          <a:effectLst/>
                        </a:rPr>
                        <a:t> 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effectLst/>
                          <a:hlinkClick r:id="rId4" tooltip="Соединённые Штаты Америки"/>
                        </a:rPr>
                        <a:t>США</a:t>
                      </a:r>
                      <a:r>
                        <a:rPr lang="ru-RU" dirty="0">
                          <a:effectLst/>
                        </a:rPr>
                        <a:t>: </a:t>
                      </a:r>
                      <a:r>
                        <a:rPr lang="ru-RU" u="none" strike="noStrike" dirty="0" err="1">
                          <a:solidFill>
                            <a:srgbClr val="BA0000"/>
                          </a:solidFill>
                          <a:effectLst/>
                          <a:hlinkClick r:id="rId5" tooltip="Стратфорд (Коннектикут) (страница отсутствует)"/>
                        </a:rPr>
                        <a:t>Стратфорд</a:t>
                      </a:r>
                      <a:r>
                        <a:rPr lang="ru-RU" dirty="0">
                          <a:effectLst/>
                        </a:rPr>
                        <a:t> (</a:t>
                      </a:r>
                      <a:r>
                        <a:rPr lang="ru-RU" u="none" strike="noStrike" dirty="0">
                          <a:solidFill>
                            <a:srgbClr val="0645AD"/>
                          </a:solidFill>
                          <a:effectLst/>
                          <a:hlinkClick r:id="rId6" tooltip="Коннектикут (штат)"/>
                        </a:rPr>
                        <a:t>Коннектикут</a:t>
                      </a:r>
                      <a:r>
                        <a:rPr lang="ru-RU" dirty="0">
                          <a:effectLst/>
                        </a:rPr>
                        <a:t>)</a:t>
                      </a:r>
                    </a:p>
                  </a:txBody>
                  <a:tcPr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70358471"/>
                  </a:ext>
                </a:extLst>
              </a:tr>
            </a:tbl>
          </a:graphicData>
        </a:graphic>
      </p:graphicFrame>
      <p:pic>
        <p:nvPicPr>
          <p:cNvPr id="2051" name="Picture 3">
            <a:extLst>
              <a:ext uri="{FF2B5EF4-FFF2-40B4-BE49-F238E27FC236}">
                <a16:creationId xmlns:a16="http://schemas.microsoft.com/office/drawing/2014/main" xmlns="" id="{1CF97FAB-A3C8-437C-A5A3-09805A677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452813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6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5211EA-E41B-4CB0-B50F-0DA21B532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Игорь Сикорский создатель первого вертолёта</a:t>
            </a:r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xmlns="" id="{A4C791FB-B62D-4621-A1DE-49D0C72F2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" y="1569720"/>
            <a:ext cx="9966960" cy="528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593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76BC56-73FA-4D23-B874-77BB937209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5440" y="1356201"/>
            <a:ext cx="9144000" cy="460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9797177-DAFE-4C69-ADDE-FA5A0ABAB3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6880" y="5562600"/>
            <a:ext cx="8961120" cy="914400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Сергей Брин(1973- жив)</a:t>
            </a:r>
          </a:p>
          <a:p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EA5D70B4-3A14-4459-A5B1-75BB26A7E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8120"/>
            <a:ext cx="9982200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05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8C168455-FD49-4FAC-B4BC-05907FE2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161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55A5122F-0847-41F9-BA4F-59B6A3AC1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040" y="1143000"/>
            <a:ext cx="963168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25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82EFED3A-90E4-4C95-9BB1-5475783AC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641"/>
            <a:ext cx="9144000" cy="1661160"/>
          </a:xfrm>
        </p:spPr>
        <p:txBody>
          <a:bodyPr>
            <a:normAutofit fontScale="90000"/>
          </a:bodyPr>
          <a:lstStyle/>
          <a:p>
            <a:r>
              <a:rPr lang="ru-RU" dirty="0"/>
              <a:t>Сергей Брин один из создателей </a:t>
            </a:r>
            <a:r>
              <a:rPr lang="en-US" dirty="0"/>
              <a:t>Google</a:t>
            </a:r>
            <a:endParaRPr lang="ru-RU" dirty="0"/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xmlns="" id="{4B458FB3-0AE1-456A-A200-4CFEA8153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360" y="1828800"/>
            <a:ext cx="9601200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5755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4EB3FC-6500-47FC-86D7-8B5ECF48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Культура России и США и разных стран </a:t>
            </a:r>
            <a:br>
              <a:rPr lang="ru-RU" dirty="0"/>
            </a:br>
            <a:r>
              <a:rPr lang="ru-RU" dirty="0"/>
              <a:t>  всё время развеваются и меняются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62EFC6-C656-46DC-8932-89DF05E9CF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7920DD8-BBB7-413F-B8CC-1B0488FAF8D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DC461FC6-5C65-4CC4-9EC9-621037F6D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C372906B-B711-422E-A494-E7833AFF7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" y="1690688"/>
            <a:ext cx="5183188" cy="449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xmlns="" id="{6DE8AA13-A74D-4B15-B4B2-CAAB511881F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90688"/>
            <a:ext cx="5183188" cy="438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156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1FFB5C9-D5FF-49F1-8388-DD8DFFF2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40" y="1143000"/>
            <a:ext cx="9494520" cy="527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40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Спасибо за внимание: 62 картинки для презентации">
            <a:extLst>
              <a:ext uri="{FF2B5EF4-FFF2-40B4-BE49-F238E27FC236}">
                <a16:creationId xmlns:a16="http://schemas.microsoft.com/office/drawing/2014/main" xmlns="" id="{86646888-8954-4D1F-9F0F-3A8D9D19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35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B103AB11-C4D8-438D-8F58-56A74BB55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43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349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9CCAE3-5F0F-4206-9D26-3F999DD58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9287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Эмигранты из Русской империи и СССР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   которые сделали США лучше.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/>
              <a:t> «Каждая волна эмиграции оставила на американском обществе свой собственный отпечаток, каждая принесла свой характерный „вклад“ в становление нации и эволюцию американского образа жизни». Эта цитата принадлежит президенту США Джону Ф. Кеннеди и ее можно в полной мере отнести и к трем волнам русской эмиграции в США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564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37D17F1-C9E6-4EFE-8122-74A70E532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730877"/>
            <a:ext cx="10515600" cy="5797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Флаги</a:t>
            </a:r>
            <a:br>
              <a:rPr lang="ru-RU" dirty="0"/>
            </a:br>
            <a:r>
              <a:rPr lang="ru-RU" dirty="0"/>
              <a:t>Русской империи и СССР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5ABF4AB3-6D19-47C7-8010-9161F37AB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11680"/>
            <a:ext cx="5928360" cy="411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>
            <a:extLst>
              <a:ext uri="{FF2B5EF4-FFF2-40B4-BE49-F238E27FC236}">
                <a16:creationId xmlns:a16="http://schemas.microsoft.com/office/drawing/2014/main" xmlns="" id="{21F1300C-B6CD-451E-981F-216A784FA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680"/>
            <a:ext cx="6096000" cy="4114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376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252A90-6206-408C-ADAD-294C1C037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5560" y="685800"/>
            <a:ext cx="6598920" cy="12687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1F38A6-9360-4A01-B90D-7A5F79DCA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92874"/>
            <a:ext cx="10515600" cy="334327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/>
              <a:t>Луис Майер (1884-1957)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xmlns="" id="{0D35EB16-16B2-4EAA-BE0C-1B58B9BF3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59080"/>
            <a:ext cx="10317480" cy="591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97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9ACCAF-852F-4C51-B001-F785F4A63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Величайший кинематограф и создатель премии Оскар 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xmlns="" id="{1990FC9E-B3B7-4142-AD2E-10518A0A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" y="1524000"/>
            <a:ext cx="10302240" cy="477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30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A06BD5-F48D-4866-A47B-23787369F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0" y="1264920"/>
            <a:ext cx="4617720" cy="4257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Владимир Зворыкин первый изобретатель</a:t>
            </a:r>
            <a:br>
              <a:rPr lang="ru-RU" dirty="0"/>
            </a:br>
            <a:r>
              <a:rPr lang="ru-RU" dirty="0"/>
              <a:t>   телевизора 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7CC19224-8661-4E07-935B-12B928C84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6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421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2151B6-D8EF-43E4-8C14-77ADBBD2F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8648" y="1122363"/>
            <a:ext cx="6884276" cy="2387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xmlns="" id="{54992C69-D5E9-4489-B30A-A95A46FBB1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0938" y="4004554"/>
            <a:ext cx="9144000" cy="541090"/>
          </a:xfrm>
        </p:spPr>
        <p:txBody>
          <a:bodyPr/>
          <a:lstStyle/>
          <a:p>
            <a:r>
              <a:rPr lang="ru-RU" dirty="0"/>
              <a:t>Владимир Ипатьев 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7D968A1F-C2B4-4E3B-9B16-4147B8063D6F}"/>
              </a:ext>
            </a:extLst>
          </p:cNvPr>
          <p:cNvSpPr txBox="1">
            <a:spLocks/>
          </p:cNvSpPr>
          <p:nvPr/>
        </p:nvSpPr>
        <p:spPr>
          <a:xfrm>
            <a:off x="-2522483" y="6080759"/>
            <a:ext cx="17110842" cy="67135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Владимир Ипатьев(1867-1952)</a:t>
            </a:r>
          </a:p>
          <a:p>
            <a:r>
              <a:rPr lang="ru-RU" dirty="0"/>
              <a:t> 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62483AF-5544-4701-A64A-56D59D87E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324" y="430924"/>
            <a:ext cx="8739352" cy="569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8EBAFB98-C11B-4248-88AA-F8AEA87A87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9440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73</Words>
  <Application>Microsoft Office PowerPoint</Application>
  <PresentationFormat>Произвольный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Эмигранты из Русской империи и СССР     которые сделали США лучше.  «Каждая волна эмиграции оставила на американском обществе свой собственный отпечаток, каждая принесла свой характерный „вклад“ в становление нации и эволюцию американского образа жизни». Эта цитата принадлежит президенту США Джону Ф. Кеннеди и ее можно в полной мере отнести и к трем волнам русской эмиграции в США </vt:lpstr>
      <vt:lpstr>Флаги Русской империи и СССР</vt:lpstr>
      <vt:lpstr>Презентация PowerPoint</vt:lpstr>
      <vt:lpstr>Величайший кинематограф и создатель премии Оскар </vt:lpstr>
      <vt:lpstr>Владимир Зворыкин первый изобретатель    телевизора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Игорь Сикорский создатель первого вертолёта</vt:lpstr>
      <vt:lpstr>Презентация PowerPoint</vt:lpstr>
      <vt:lpstr>Презентация PowerPoint</vt:lpstr>
      <vt:lpstr>Сергей Брин один из создателей Google</vt:lpstr>
      <vt:lpstr> Культура России и США и разных стран    всё время развеваются и меняются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12</cp:revision>
  <dcterms:created xsi:type="dcterms:W3CDTF">2023-03-21T02:05:17Z</dcterms:created>
  <dcterms:modified xsi:type="dcterms:W3CDTF">2023-04-24T09:44:29Z</dcterms:modified>
</cp:coreProperties>
</file>