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 /><Relationship Id="rId24" Type="http://schemas.openxmlformats.org/officeDocument/2006/relationships/tableStyles" Target="tableStyles.xml" /><Relationship Id="rId2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1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2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3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4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5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6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7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8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9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20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5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6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7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8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9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21647"/>
            <a:ext cx="12295909" cy="6819033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1257783" y="259772"/>
            <a:ext cx="9053537" cy="16452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Муниципальное бюджетное общеобразовательное учреждение "Средняя общеобразовательная школа №5" Дальнереченского городского округа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474261" y="2597727"/>
            <a:ext cx="9746949" cy="22860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Анализ состояния возделываемых земель и подбор сельскохозяйственных культур для районирования партнёрским хозяйством с учётом местных условий.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30735" y="-77229"/>
            <a:ext cx="12253470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569830" y="-64357"/>
            <a:ext cx="4672398" cy="6912833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91418" y="128716"/>
            <a:ext cx="8379425" cy="191842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Состав почвы</a:t>
            </a:r>
            <a:endParaRPr lang="ru-RU"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1.Минеральный-обломки горных пород.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2.Механический-существенно влияет на свойства почвы.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127670" y="-21647"/>
            <a:ext cx="12339204" cy="6898697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192613" y="-21647"/>
            <a:ext cx="5801590" cy="6905624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5741147" y="90123"/>
            <a:ext cx="6407727" cy="667515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Химические свойства почвы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Химические свойства почвы определяются процессами, происходящими между её твёрдой и жидкой фазами. В почвенной воде растворены различные соли и кислоты, которые представляют собой почвенный раствор.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84426" y="-29440"/>
            <a:ext cx="12360852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-38802" y="1125681"/>
            <a:ext cx="5604484" cy="54552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Используемые методы: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1.Метод конверта для отбора проб</a:t>
            </a: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(автор Карпов Ю.А.)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2.Приготовление почвенной вытяжки.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3.Определение актуальной кислотности почвы с использованием </a:t>
            </a:r>
            <a:r>
              <a:rPr lang="en-US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pH</a:t>
            </a: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-датчика </a:t>
            </a:r>
            <a:r>
              <a:rPr lang="en-US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Releon</a:t>
            </a: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4.Качественное определение химических элементов в почве (использование качественных реакций на катионы и анионы).</a:t>
            </a: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-19431" y="108238"/>
            <a:ext cx="8680738" cy="772446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5630625" y="1017443"/>
            <a:ext cx="6580909" cy="5801590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-106022" y="64942"/>
            <a:ext cx="12382499" cy="116935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Химический анализ почвы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41079" y="-64942"/>
            <a:ext cx="12317556" cy="6970568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78" y="-64942"/>
            <a:ext cx="12317556" cy="5909829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-106022" y="5931477"/>
            <a:ext cx="12447443" cy="77931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Подбор и подготовка образцов к химическому анализу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215" y="0"/>
            <a:ext cx="12190039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19431" y="0"/>
            <a:ext cx="5217102" cy="6927272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5370852" y="19083"/>
            <a:ext cx="7078806" cy="1020023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Для проведения химического анализа в начале проводят отбор проб методом конверта.Почва изымается с глубины 10 см, по 800-900 грамм каждого образца.Пробы нужно взять с различных участков исследуемой территории. Затем почву необходимо высушить и измельчить. Из почвы удаляются примеси и частицы при помощи набора сит с отверстиями разного диаметра от 5 до 1 мм и сокращение массы до 500 г.</a:t>
            </a:r>
            <a:endParaRPr sz="32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52613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283636" y="-21647"/>
            <a:ext cx="11927897" cy="1721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Приготовление водной вытяжки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6691363" y="800965"/>
            <a:ext cx="5498522" cy="6104658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110454" y="1147329"/>
            <a:ext cx="6472670" cy="92188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Для приготовления почвенной вытяжки достаточно 20 г подготовленной почвы. Почву поместить в колбу на 100 мл, добавить 50 мл дистиллированной воды и взбалтывать в течение 5-10 минут, а затем фильтровать.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52613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27" y="800965"/>
            <a:ext cx="5693352" cy="6039715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-62727" y="0"/>
            <a:ext cx="12274261" cy="194417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Определение кислотности почвы</a:t>
            </a:r>
            <a:endParaRPr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5912045" y="1212272"/>
            <a:ext cx="6045511" cy="51954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 lang="ru-RU"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Актуальная кислотность-это кислотность почвенного раствора. Этот вид кислотности оказывает непосредственное влияние на корни растений и обитателей почвы.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95909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sp>
        <p:nvSpPr>
          <p:cNvPr id="9" name="" hidden="0"/>
          <p:cNvSpPr/>
          <p:nvPr isPhoto="0" userDrawn="0"/>
        </p:nvSpPr>
        <p:spPr bwMode="auto">
          <a:xfrm flipH="0" flipV="0">
            <a:off x="197045" y="216477"/>
            <a:ext cx="11862954" cy="598918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4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Определяют актуальную кислотность в водной почвенной вытяжке. Для этого в пробирку необходимо поместить 2 г почвы, добавить 10 мл дистиллированной воды, полученную суспензию 1:5 хорошо встряхнуть и дать осесть осадку.В надосаждённую жидкость внести </a:t>
            </a:r>
            <a:r>
              <a:rPr lang="en-US" sz="4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pH</a:t>
            </a:r>
            <a:r>
              <a:rPr lang="ru-RU" sz="4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-датчик цифровой лаборатории и в течение 2 минут вести мониторинг измерений. После сделать вывод о величине </a:t>
            </a:r>
            <a:r>
              <a:rPr lang="en-US" sz="4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pH </a:t>
            </a:r>
            <a:r>
              <a:rPr lang="ru-RU" sz="4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исследуемой почвы.</a:t>
            </a:r>
            <a:endParaRPr sz="42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116846" y="-7792"/>
            <a:ext cx="12295909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102670" y="714375"/>
            <a:ext cx="5087215" cy="6126306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630000" y="43295"/>
            <a:ext cx="10802215" cy="844261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Качественное определение ионов в почве.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110454" y="541193"/>
            <a:ext cx="6797386" cy="684262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Карбонат-ионы</a:t>
            </a:r>
            <a:endParaRPr sz="32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Небольшое количество почвы помещают в фарфоровую чашку и приливают пипеткой несколько капель 10% раствора соляной кислоты. Образующийся при реакции </a:t>
            </a:r>
            <a:r>
              <a:rPr lang="en-US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CO</a:t>
            </a:r>
            <a:r>
              <a:rPr lang="en-US" sz="3200" b="1" baseline="-250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выделяется в виде пузырьков. (почва "шипит"). По интенсивности выделения газа судят о более или менее значительном содержании карбонатов.</a:t>
            </a:r>
            <a:endParaRPr sz="32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233632" y="-137679"/>
            <a:ext cx="12449741" cy="6956713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773495" y="-108238"/>
            <a:ext cx="8377670" cy="180822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233632" y="-108238"/>
            <a:ext cx="3985480" cy="6927272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3903382" y="-194829"/>
            <a:ext cx="7139930" cy="155901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Выводы и прогнозы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3816791" y="324715"/>
            <a:ext cx="8442613" cy="88239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2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-Почвы, взятые на полях организации-партнёра сельскохозяйственного производителя зерновых культур ИП "Хачатрян" нуждаются в улучшении.</a:t>
            </a:r>
            <a:endParaRPr sz="2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-В результате проведения анализа почв с различных участков обследуемой территории выяснилось, что почва имеет слабощелочную реакцию среды с незначительным содержанием карбонатов.</a:t>
            </a:r>
            <a:endParaRPr sz="2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2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-Рекомендуется для посадки следующих культур: свёкла, кукуруза и другие зерновые. Лучше выбрать зелень и пряные травы-аспарагус, лук, чеснок, шпинат, петрушку, горчицу. На почве неплохо будут себя чувствовать ревень, картофель, горох, бобы, огурцы, капуста, клубника, тыква, фасоль.</a:t>
            </a:r>
            <a:endParaRPr sz="2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215" y="0"/>
            <a:ext cx="12209317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Актуальность проблемы с учётом местных условий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1" flipV="0">
            <a:off x="8769545" y="844261"/>
            <a:ext cx="3441988" cy="6039715"/>
          </a:xfrm>
          <a:prstGeom prst="rect">
            <a:avLst/>
          </a:prstGeom>
        </p:spPr>
      </p:pic>
      <p:sp>
        <p:nvSpPr>
          <p:cNvPr id="9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2200" b="1">
                <a:solidFill>
                  <a:schemeClr val="bg1"/>
                </a:solidFill>
              </a:rPr>
              <a:t>Результат растениеводческой деятельности во многом определяется качеством используемых угодий и правильным подбором сельскохозяйственных культур. Для получения высокого урожая и сохранения плодородия почв необходим анализ состояния возделываемых земель и правильный подбор культур. Для этого обучающиеся проведут анализ агрохимических свойств образцов почвы партнёрского хозяйства с применением цифровых лабораторий Центра "Точка роста", проанализируют агротехнические условия произрастания районированных сельскохозяйственных культур, проанализируют перечень сортов сельскохозяйственных культур партнёрской организации и сравнят с рекомендуемыми в условиях округа. Полученные результаты обсудят с экспертами партнёрской организации и представят в виде рекомендации для партнёра по повышению плодородия почвы и подбора сельскохозяйственных культур.</a:t>
            </a:r>
            <a:endParaRPr sz="22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09317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169171" y="21647"/>
            <a:ext cx="9591964" cy="5325340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435170" y="5476874"/>
            <a:ext cx="11560750" cy="12126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СПАСИБО ЗА ВНИМАНИЕ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52613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27" y="-21647"/>
            <a:ext cx="3745056" cy="6862329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4071988" y="259772"/>
            <a:ext cx="8139545" cy="835692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Цель: изучить состав и свойства почвы с различных мест обрабатываемого земельного участка организацией-партнёром ИП "Хачатрян" с использованием цифровой лаборатории </a:t>
            </a:r>
            <a:r>
              <a:rPr lang="en-US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Releon</a:t>
            </a: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Объект исследования: почва, её состав и химические свойства.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09317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860340" y="0"/>
            <a:ext cx="4329545" cy="6858000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153749" y="173181"/>
            <a:ext cx="7519537" cy="649431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just">
              <a:defRPr/>
            </a:pPr>
            <a:r>
              <a:rPr lang="ru-RU" sz="36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адачи проекта:</a:t>
            </a:r>
            <a:endParaRPr lang="ru-RU"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-Сбор информации по данной теме.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-Исследование химического состава и свойств почвы в различных участках земельного угодия, обрабатываемого организацией-партнёром ИП "Хачатрян".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8659" y="0"/>
            <a:ext cx="12209317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27" y="0"/>
            <a:ext cx="12230965" cy="5173806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2215" y="5498522"/>
            <a:ext cx="12057783" cy="11887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Почва-это поверхностный слой земли, обладающий плодородием.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74261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27" y="2446193"/>
            <a:ext cx="12295909" cy="4394488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110454" y="-64942"/>
            <a:ext cx="12166022" cy="35362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Твёрдая часть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 гранулометрическому составу почву разделяют на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-песок                     -супесь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-суглинок               -глина.</a:t>
            </a: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2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52613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62727" y="21647"/>
            <a:ext cx="4610965" cy="6883977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4678124" y="259772"/>
            <a:ext cx="7468465" cy="645102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Жидкая часть</a:t>
            </a:r>
            <a:endParaRPr lang="ru-RU"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Почвенный раствор- это активный компонент почвы, осуществляющий перенос внутри неё, а так же снабжение растений водой и растворёнными элементами.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62727" y="0"/>
            <a:ext cx="12209317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6758033" y="0"/>
            <a:ext cx="5475148" cy="6840681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413522" y="974147"/>
            <a:ext cx="5736647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23863" y="452419"/>
            <a:ext cx="6667499" cy="5943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Газообразная часть</a:t>
            </a:r>
            <a:endParaRPr lang="ru-RU"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Почвенный воздух заполняет поры, не занятые водой. Состав почвенного воздуха-это </a:t>
            </a:r>
            <a:r>
              <a:rPr lang="en-US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en-US" sz="4800" b="1" baseline="-250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O</a:t>
            </a:r>
            <a:r>
              <a:rPr lang="en-US" sz="4800" b="1" baseline="-250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CO</a:t>
            </a:r>
            <a:r>
              <a:rPr lang="en-US" sz="4800" b="1" baseline="-2500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-75912" y="0"/>
            <a:ext cx="12266655" cy="6848474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348579" y="173181"/>
            <a:ext cx="11862954" cy="152680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36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175397" y="714375"/>
            <a:ext cx="8420965" cy="711832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-75912" y="0"/>
            <a:ext cx="5689256" cy="6834830"/>
          </a:xfrm>
          <a:prstGeom prst="rect">
            <a:avLst/>
          </a:prstGeom>
        </p:spPr>
      </p:pic>
      <p:sp>
        <p:nvSpPr>
          <p:cNvPr id="10" name="" hidden="0"/>
          <p:cNvSpPr/>
          <p:nvPr isPhoto="0" userDrawn="0"/>
        </p:nvSpPr>
        <p:spPr bwMode="auto">
          <a:xfrm flipH="0" flipV="0">
            <a:off x="5857905" y="231689"/>
            <a:ext cx="6268479" cy="850076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Живая часть</a:t>
            </a:r>
            <a:endParaRPr lang="ru-RU"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lang="ru-RU" sz="48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Гумус- наиболее ценная органическая активная часть почвы. Для растений гумус-это источник почвенного питания.</a:t>
            </a:r>
            <a:endParaRPr sz="4800" b="1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ONLYOFFICE/6.1.0.90</Application>
  <DocSecurity>0</DocSecurity>
  <PresentationFormat>Widescreen</PresentationFormat>
  <Paragraphs>0</Paragraphs>
  <Slides>20</Slides>
  <Notes>20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</cp:revision>
  <dcterms:created xsi:type="dcterms:W3CDTF">2012-12-03T06:56:55Z</dcterms:created>
  <dcterms:modified xsi:type="dcterms:W3CDTF">2023-03-24T13:35:32Z</dcterms:modified>
  <cp:category/>
  <cp:contentStatus/>
  <cp:version/>
</cp:coreProperties>
</file>